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36"/>
  </p:notesMasterIdLst>
  <p:sldIdLst>
    <p:sldId id="257" r:id="rId2"/>
    <p:sldId id="483" r:id="rId3"/>
    <p:sldId id="500" r:id="rId4"/>
    <p:sldId id="501" r:id="rId5"/>
    <p:sldId id="502" r:id="rId6"/>
    <p:sldId id="503" r:id="rId7"/>
    <p:sldId id="504" r:id="rId8"/>
    <p:sldId id="506" r:id="rId9"/>
    <p:sldId id="505" r:id="rId10"/>
    <p:sldId id="507" r:id="rId11"/>
    <p:sldId id="508" r:id="rId12"/>
    <p:sldId id="509" r:id="rId13"/>
    <p:sldId id="499" r:id="rId14"/>
    <p:sldId id="498" r:id="rId15"/>
    <p:sldId id="510" r:id="rId16"/>
    <p:sldId id="511" r:id="rId17"/>
    <p:sldId id="512" r:id="rId18"/>
    <p:sldId id="513" r:id="rId19"/>
    <p:sldId id="479" r:id="rId20"/>
    <p:sldId id="480" r:id="rId21"/>
    <p:sldId id="481" r:id="rId22"/>
    <p:sldId id="482" r:id="rId23"/>
    <p:sldId id="514" r:id="rId24"/>
    <p:sldId id="487" r:id="rId25"/>
    <p:sldId id="489" r:id="rId26"/>
    <p:sldId id="490" r:id="rId27"/>
    <p:sldId id="491" r:id="rId28"/>
    <p:sldId id="492" r:id="rId29"/>
    <p:sldId id="493" r:id="rId30"/>
    <p:sldId id="494" r:id="rId31"/>
    <p:sldId id="495" r:id="rId32"/>
    <p:sldId id="496" r:id="rId33"/>
    <p:sldId id="497" r:id="rId34"/>
    <p:sldId id="349" r:id="rId3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7E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768CF-7352-4466-8C37-95F58AB8E072}" v="15" dt="2022-09-26T21:28:26.42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96" y="2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형원" userId="9177c702-8b89-4be4-a456-962f1ff8ae28" providerId="ADAL" clId="{055768CF-7352-4466-8C37-95F58AB8E072}"/>
    <pc:docChg chg="addSld delSld modSld">
      <pc:chgData name="이형원" userId="9177c702-8b89-4be4-a456-962f1ff8ae28" providerId="ADAL" clId="{055768CF-7352-4466-8C37-95F58AB8E072}" dt="2022-09-26T21:28:26.429" v="189" actId="20577"/>
      <pc:docMkLst>
        <pc:docMk/>
      </pc:docMkLst>
      <pc:sldChg chg="del">
        <pc:chgData name="이형원" userId="9177c702-8b89-4be4-a456-962f1ff8ae28" providerId="ADAL" clId="{055768CF-7352-4466-8C37-95F58AB8E072}" dt="2022-09-26T21:08:35.309" v="51" actId="47"/>
        <pc:sldMkLst>
          <pc:docMk/>
          <pc:sldMk cId="0" sldId="256"/>
        </pc:sldMkLst>
      </pc:sldChg>
      <pc:sldChg chg="modSp mod">
        <pc:chgData name="이형원" userId="9177c702-8b89-4be4-a456-962f1ff8ae28" providerId="ADAL" clId="{055768CF-7352-4466-8C37-95F58AB8E072}" dt="2022-09-26T18:55:03.040" v="22" actId="20577"/>
        <pc:sldMkLst>
          <pc:docMk/>
          <pc:sldMk cId="377072450" sldId="257"/>
        </pc:sldMkLst>
        <pc:spChg chg="mod">
          <ac:chgData name="이형원" userId="9177c702-8b89-4be4-a456-962f1ff8ae28" providerId="ADAL" clId="{055768CF-7352-4466-8C37-95F58AB8E072}" dt="2022-09-26T18:55:03.040" v="22" actId="20577"/>
          <ac:spMkLst>
            <pc:docMk/>
            <pc:sldMk cId="377072450" sldId="257"/>
            <ac:spMk id="3" creationId="{00000000-0000-0000-0000-000000000000}"/>
          </ac:spMkLst>
        </pc:spChg>
      </pc:sldChg>
      <pc:sldChg chg="del">
        <pc:chgData name="이형원" userId="9177c702-8b89-4be4-a456-962f1ff8ae28" providerId="ADAL" clId="{055768CF-7352-4466-8C37-95F58AB8E072}" dt="2022-09-26T21:08:35.309" v="51" actId="47"/>
        <pc:sldMkLst>
          <pc:docMk/>
          <pc:sldMk cId="1656907076" sldId="282"/>
        </pc:sldMkLst>
      </pc:sldChg>
      <pc:sldChg chg="del">
        <pc:chgData name="이형원" userId="9177c702-8b89-4be4-a456-962f1ff8ae28" providerId="ADAL" clId="{055768CF-7352-4466-8C37-95F58AB8E072}" dt="2022-09-26T21:08:35.309" v="51" actId="47"/>
        <pc:sldMkLst>
          <pc:docMk/>
          <pc:sldMk cId="4018935841" sldId="335"/>
        </pc:sldMkLst>
      </pc:sldChg>
      <pc:sldChg chg="del">
        <pc:chgData name="이형원" userId="9177c702-8b89-4be4-a456-962f1ff8ae28" providerId="ADAL" clId="{055768CF-7352-4466-8C37-95F58AB8E072}" dt="2022-09-26T21:08:35.309" v="51" actId="47"/>
        <pc:sldMkLst>
          <pc:docMk/>
          <pc:sldMk cId="1505374570" sldId="336"/>
        </pc:sldMkLst>
      </pc:sldChg>
      <pc:sldChg chg="del">
        <pc:chgData name="이형원" userId="9177c702-8b89-4be4-a456-962f1ff8ae28" providerId="ADAL" clId="{055768CF-7352-4466-8C37-95F58AB8E072}" dt="2022-09-26T21:08:35.309" v="51" actId="47"/>
        <pc:sldMkLst>
          <pc:docMk/>
          <pc:sldMk cId="1775578832" sldId="337"/>
        </pc:sldMkLst>
      </pc:sldChg>
      <pc:sldChg chg="del">
        <pc:chgData name="이형원" userId="9177c702-8b89-4be4-a456-962f1ff8ae28" providerId="ADAL" clId="{055768CF-7352-4466-8C37-95F58AB8E072}" dt="2022-09-26T21:08:35.309" v="51" actId="47"/>
        <pc:sldMkLst>
          <pc:docMk/>
          <pc:sldMk cId="3758906851" sldId="339"/>
        </pc:sldMkLst>
      </pc:sldChg>
      <pc:sldChg chg="del">
        <pc:chgData name="이형원" userId="9177c702-8b89-4be4-a456-962f1ff8ae28" providerId="ADAL" clId="{055768CF-7352-4466-8C37-95F58AB8E072}" dt="2022-09-26T21:08:35.309" v="51" actId="47"/>
        <pc:sldMkLst>
          <pc:docMk/>
          <pc:sldMk cId="506710110" sldId="347"/>
        </pc:sldMkLst>
      </pc:sldChg>
      <pc:sldChg chg="modSp mod">
        <pc:chgData name="이형원" userId="9177c702-8b89-4be4-a456-962f1ff8ae28" providerId="ADAL" clId="{055768CF-7352-4466-8C37-95F58AB8E072}" dt="2022-09-26T21:28:26.429" v="189" actId="20577"/>
        <pc:sldMkLst>
          <pc:docMk/>
          <pc:sldMk cId="2343981666" sldId="349"/>
        </pc:sldMkLst>
        <pc:spChg chg="mod">
          <ac:chgData name="이형원" userId="9177c702-8b89-4be4-a456-962f1ff8ae28" providerId="ADAL" clId="{055768CF-7352-4466-8C37-95F58AB8E072}" dt="2022-09-26T21:28:26.429" v="189" actId="20577"/>
          <ac:spMkLst>
            <pc:docMk/>
            <pc:sldMk cId="2343981666" sldId="349"/>
            <ac:spMk id="3" creationId="{00000000-0000-0000-0000-000000000000}"/>
          </ac:spMkLst>
        </pc:spChg>
      </pc:sldChg>
      <pc:sldChg chg="del">
        <pc:chgData name="이형원" userId="9177c702-8b89-4be4-a456-962f1ff8ae28" providerId="ADAL" clId="{055768CF-7352-4466-8C37-95F58AB8E072}" dt="2022-09-26T17:45:51.240" v="0" actId="47"/>
        <pc:sldMkLst>
          <pc:docMk/>
          <pc:sldMk cId="711736540" sldId="431"/>
        </pc:sldMkLst>
      </pc:sldChg>
      <pc:sldChg chg="del">
        <pc:chgData name="이형원" userId="9177c702-8b89-4be4-a456-962f1ff8ae28" providerId="ADAL" clId="{055768CF-7352-4466-8C37-95F58AB8E072}" dt="2022-09-26T17:45:52.328" v="1" actId="47"/>
        <pc:sldMkLst>
          <pc:docMk/>
          <pc:sldMk cId="3503389171" sldId="432"/>
        </pc:sldMkLst>
      </pc:sldChg>
      <pc:sldChg chg="del">
        <pc:chgData name="이형원" userId="9177c702-8b89-4be4-a456-962f1ff8ae28" providerId="ADAL" clId="{055768CF-7352-4466-8C37-95F58AB8E072}" dt="2022-09-26T21:08:35.309" v="51" actId="47"/>
        <pc:sldMkLst>
          <pc:docMk/>
          <pc:sldMk cId="2322115146" sldId="439"/>
        </pc:sldMkLst>
      </pc:sldChg>
      <pc:sldChg chg="del">
        <pc:chgData name="이형원" userId="9177c702-8b89-4be4-a456-962f1ff8ae28" providerId="ADAL" clId="{055768CF-7352-4466-8C37-95F58AB8E072}" dt="2022-09-26T21:08:35.309" v="51" actId="47"/>
        <pc:sldMkLst>
          <pc:docMk/>
          <pc:sldMk cId="603410889" sldId="440"/>
        </pc:sldMkLst>
      </pc:sldChg>
      <pc:sldChg chg="del">
        <pc:chgData name="이형원" userId="9177c702-8b89-4be4-a456-962f1ff8ae28" providerId="ADAL" clId="{055768CF-7352-4466-8C37-95F58AB8E072}" dt="2022-09-26T21:08:35.309" v="51" actId="47"/>
        <pc:sldMkLst>
          <pc:docMk/>
          <pc:sldMk cId="458581276" sldId="441"/>
        </pc:sldMkLst>
      </pc:sldChg>
      <pc:sldChg chg="del">
        <pc:chgData name="이형원" userId="9177c702-8b89-4be4-a456-962f1ff8ae28" providerId="ADAL" clId="{055768CF-7352-4466-8C37-95F58AB8E072}" dt="2022-09-26T21:08:35.309" v="51" actId="47"/>
        <pc:sldMkLst>
          <pc:docMk/>
          <pc:sldMk cId="3215313318" sldId="442"/>
        </pc:sldMkLst>
      </pc:sldChg>
      <pc:sldChg chg="del">
        <pc:chgData name="이형원" userId="9177c702-8b89-4be4-a456-962f1ff8ae28" providerId="ADAL" clId="{055768CF-7352-4466-8C37-95F58AB8E072}" dt="2022-09-26T21:08:35.309" v="51" actId="47"/>
        <pc:sldMkLst>
          <pc:docMk/>
          <pc:sldMk cId="3480712896" sldId="443"/>
        </pc:sldMkLst>
      </pc:sldChg>
      <pc:sldChg chg="del">
        <pc:chgData name="이형원" userId="9177c702-8b89-4be4-a456-962f1ff8ae28" providerId="ADAL" clId="{055768CF-7352-4466-8C37-95F58AB8E072}" dt="2022-09-26T21:08:35.309" v="51" actId="47"/>
        <pc:sldMkLst>
          <pc:docMk/>
          <pc:sldMk cId="2003529264" sldId="444"/>
        </pc:sldMkLst>
      </pc:sldChg>
      <pc:sldChg chg="del">
        <pc:chgData name="이형원" userId="9177c702-8b89-4be4-a456-962f1ff8ae28" providerId="ADAL" clId="{055768CF-7352-4466-8C37-95F58AB8E072}" dt="2022-09-26T21:08:35.309" v="51" actId="47"/>
        <pc:sldMkLst>
          <pc:docMk/>
          <pc:sldMk cId="1868766518" sldId="445"/>
        </pc:sldMkLst>
      </pc:sldChg>
      <pc:sldChg chg="del">
        <pc:chgData name="이형원" userId="9177c702-8b89-4be4-a456-962f1ff8ae28" providerId="ADAL" clId="{055768CF-7352-4466-8C37-95F58AB8E072}" dt="2022-09-26T21:08:35.309" v="51" actId="47"/>
        <pc:sldMkLst>
          <pc:docMk/>
          <pc:sldMk cId="2285228948" sldId="446"/>
        </pc:sldMkLst>
      </pc:sldChg>
      <pc:sldChg chg="del">
        <pc:chgData name="이형원" userId="9177c702-8b89-4be4-a456-962f1ff8ae28" providerId="ADAL" clId="{055768CF-7352-4466-8C37-95F58AB8E072}" dt="2022-09-26T21:08:35.309" v="51" actId="47"/>
        <pc:sldMkLst>
          <pc:docMk/>
          <pc:sldMk cId="2523633277" sldId="448"/>
        </pc:sldMkLst>
      </pc:sldChg>
      <pc:sldChg chg="del">
        <pc:chgData name="이형원" userId="9177c702-8b89-4be4-a456-962f1ff8ae28" providerId="ADAL" clId="{055768CF-7352-4466-8C37-95F58AB8E072}" dt="2022-09-26T21:08:35.309" v="51" actId="47"/>
        <pc:sldMkLst>
          <pc:docMk/>
          <pc:sldMk cId="4212771649" sldId="449"/>
        </pc:sldMkLst>
      </pc:sldChg>
      <pc:sldChg chg="del">
        <pc:chgData name="이형원" userId="9177c702-8b89-4be4-a456-962f1ff8ae28" providerId="ADAL" clId="{055768CF-7352-4466-8C37-95F58AB8E072}" dt="2022-09-26T21:08:35.309" v="51" actId="47"/>
        <pc:sldMkLst>
          <pc:docMk/>
          <pc:sldMk cId="3096277538" sldId="450"/>
        </pc:sldMkLst>
      </pc:sldChg>
      <pc:sldChg chg="del">
        <pc:chgData name="이형원" userId="9177c702-8b89-4be4-a456-962f1ff8ae28" providerId="ADAL" clId="{055768CF-7352-4466-8C37-95F58AB8E072}" dt="2022-09-26T21:08:35.309" v="51" actId="47"/>
        <pc:sldMkLst>
          <pc:docMk/>
          <pc:sldMk cId="3422527698" sldId="452"/>
        </pc:sldMkLst>
      </pc:sldChg>
      <pc:sldChg chg="del">
        <pc:chgData name="이형원" userId="9177c702-8b89-4be4-a456-962f1ff8ae28" providerId="ADAL" clId="{055768CF-7352-4466-8C37-95F58AB8E072}" dt="2022-09-26T21:08:35.309" v="51" actId="47"/>
        <pc:sldMkLst>
          <pc:docMk/>
          <pc:sldMk cId="1433017594" sldId="453"/>
        </pc:sldMkLst>
      </pc:sldChg>
      <pc:sldChg chg="del">
        <pc:chgData name="이형원" userId="9177c702-8b89-4be4-a456-962f1ff8ae28" providerId="ADAL" clId="{055768CF-7352-4466-8C37-95F58AB8E072}" dt="2022-09-26T21:08:35.309" v="51" actId="47"/>
        <pc:sldMkLst>
          <pc:docMk/>
          <pc:sldMk cId="1100567373" sldId="454"/>
        </pc:sldMkLst>
      </pc:sldChg>
      <pc:sldChg chg="del">
        <pc:chgData name="이형원" userId="9177c702-8b89-4be4-a456-962f1ff8ae28" providerId="ADAL" clId="{055768CF-7352-4466-8C37-95F58AB8E072}" dt="2022-09-26T21:08:35.309" v="51" actId="47"/>
        <pc:sldMkLst>
          <pc:docMk/>
          <pc:sldMk cId="3969591362" sldId="455"/>
        </pc:sldMkLst>
      </pc:sldChg>
      <pc:sldChg chg="del">
        <pc:chgData name="이형원" userId="9177c702-8b89-4be4-a456-962f1ff8ae28" providerId="ADAL" clId="{055768CF-7352-4466-8C37-95F58AB8E072}" dt="2022-09-26T21:08:35.309" v="51" actId="47"/>
        <pc:sldMkLst>
          <pc:docMk/>
          <pc:sldMk cId="3055748898" sldId="456"/>
        </pc:sldMkLst>
      </pc:sldChg>
      <pc:sldChg chg="del">
        <pc:chgData name="이형원" userId="9177c702-8b89-4be4-a456-962f1ff8ae28" providerId="ADAL" clId="{055768CF-7352-4466-8C37-95F58AB8E072}" dt="2022-09-26T21:08:35.309" v="51" actId="47"/>
        <pc:sldMkLst>
          <pc:docMk/>
          <pc:sldMk cId="1190655714" sldId="457"/>
        </pc:sldMkLst>
      </pc:sldChg>
      <pc:sldChg chg="del">
        <pc:chgData name="이형원" userId="9177c702-8b89-4be4-a456-962f1ff8ae28" providerId="ADAL" clId="{055768CF-7352-4466-8C37-95F58AB8E072}" dt="2022-09-26T21:08:35.309" v="51" actId="47"/>
        <pc:sldMkLst>
          <pc:docMk/>
          <pc:sldMk cId="1405784161" sldId="458"/>
        </pc:sldMkLst>
      </pc:sldChg>
      <pc:sldChg chg="del">
        <pc:chgData name="이형원" userId="9177c702-8b89-4be4-a456-962f1ff8ae28" providerId="ADAL" clId="{055768CF-7352-4466-8C37-95F58AB8E072}" dt="2022-09-26T21:08:35.309" v="51" actId="47"/>
        <pc:sldMkLst>
          <pc:docMk/>
          <pc:sldMk cId="3692388949" sldId="459"/>
        </pc:sldMkLst>
      </pc:sldChg>
      <pc:sldChg chg="del">
        <pc:chgData name="이형원" userId="9177c702-8b89-4be4-a456-962f1ff8ae28" providerId="ADAL" clId="{055768CF-7352-4466-8C37-95F58AB8E072}" dt="2022-09-26T21:08:35.309" v="51" actId="47"/>
        <pc:sldMkLst>
          <pc:docMk/>
          <pc:sldMk cId="2486190660" sldId="460"/>
        </pc:sldMkLst>
      </pc:sldChg>
      <pc:sldChg chg="del">
        <pc:chgData name="이형원" userId="9177c702-8b89-4be4-a456-962f1ff8ae28" providerId="ADAL" clId="{055768CF-7352-4466-8C37-95F58AB8E072}" dt="2022-09-26T21:08:35.309" v="51" actId="47"/>
        <pc:sldMkLst>
          <pc:docMk/>
          <pc:sldMk cId="531349395" sldId="461"/>
        </pc:sldMkLst>
      </pc:sldChg>
      <pc:sldChg chg="del">
        <pc:chgData name="이형원" userId="9177c702-8b89-4be4-a456-962f1ff8ae28" providerId="ADAL" clId="{055768CF-7352-4466-8C37-95F58AB8E072}" dt="2022-09-26T21:08:35.309" v="51" actId="47"/>
        <pc:sldMkLst>
          <pc:docMk/>
          <pc:sldMk cId="1944031701" sldId="462"/>
        </pc:sldMkLst>
      </pc:sldChg>
      <pc:sldChg chg="del">
        <pc:chgData name="이형원" userId="9177c702-8b89-4be4-a456-962f1ff8ae28" providerId="ADAL" clId="{055768CF-7352-4466-8C37-95F58AB8E072}" dt="2022-09-26T21:08:35.309" v="51" actId="47"/>
        <pc:sldMkLst>
          <pc:docMk/>
          <pc:sldMk cId="2320269990" sldId="463"/>
        </pc:sldMkLst>
      </pc:sldChg>
      <pc:sldChg chg="del">
        <pc:chgData name="이형원" userId="9177c702-8b89-4be4-a456-962f1ff8ae28" providerId="ADAL" clId="{055768CF-7352-4466-8C37-95F58AB8E072}" dt="2022-09-26T21:08:35.309" v="51" actId="47"/>
        <pc:sldMkLst>
          <pc:docMk/>
          <pc:sldMk cId="2968397045" sldId="464"/>
        </pc:sldMkLst>
      </pc:sldChg>
      <pc:sldChg chg="del">
        <pc:chgData name="이형원" userId="9177c702-8b89-4be4-a456-962f1ff8ae28" providerId="ADAL" clId="{055768CF-7352-4466-8C37-95F58AB8E072}" dt="2022-09-26T21:08:35.309" v="51" actId="47"/>
        <pc:sldMkLst>
          <pc:docMk/>
          <pc:sldMk cId="1093156622" sldId="465"/>
        </pc:sldMkLst>
      </pc:sldChg>
      <pc:sldChg chg="del">
        <pc:chgData name="이형원" userId="9177c702-8b89-4be4-a456-962f1ff8ae28" providerId="ADAL" clId="{055768CF-7352-4466-8C37-95F58AB8E072}" dt="2022-09-26T21:08:35.309" v="51" actId="47"/>
        <pc:sldMkLst>
          <pc:docMk/>
          <pc:sldMk cId="2826809352" sldId="466"/>
        </pc:sldMkLst>
      </pc:sldChg>
      <pc:sldChg chg="del">
        <pc:chgData name="이형원" userId="9177c702-8b89-4be4-a456-962f1ff8ae28" providerId="ADAL" clId="{055768CF-7352-4466-8C37-95F58AB8E072}" dt="2022-09-26T21:08:35.309" v="51" actId="47"/>
        <pc:sldMkLst>
          <pc:docMk/>
          <pc:sldMk cId="1403126135" sldId="467"/>
        </pc:sldMkLst>
      </pc:sldChg>
      <pc:sldChg chg="del">
        <pc:chgData name="이형원" userId="9177c702-8b89-4be4-a456-962f1ff8ae28" providerId="ADAL" clId="{055768CF-7352-4466-8C37-95F58AB8E072}" dt="2022-09-26T21:08:35.309" v="51" actId="47"/>
        <pc:sldMkLst>
          <pc:docMk/>
          <pc:sldMk cId="1511577194" sldId="468"/>
        </pc:sldMkLst>
      </pc:sldChg>
      <pc:sldChg chg="del">
        <pc:chgData name="이형원" userId="9177c702-8b89-4be4-a456-962f1ff8ae28" providerId="ADAL" clId="{055768CF-7352-4466-8C37-95F58AB8E072}" dt="2022-09-26T21:08:35.309" v="51" actId="47"/>
        <pc:sldMkLst>
          <pc:docMk/>
          <pc:sldMk cId="16595454" sldId="470"/>
        </pc:sldMkLst>
      </pc:sldChg>
      <pc:sldChg chg="del">
        <pc:chgData name="이형원" userId="9177c702-8b89-4be4-a456-962f1ff8ae28" providerId="ADAL" clId="{055768CF-7352-4466-8C37-95F58AB8E072}" dt="2022-09-26T21:08:35.309" v="51" actId="47"/>
        <pc:sldMkLst>
          <pc:docMk/>
          <pc:sldMk cId="247695983" sldId="471"/>
        </pc:sldMkLst>
      </pc:sldChg>
      <pc:sldChg chg="del">
        <pc:chgData name="이형원" userId="9177c702-8b89-4be4-a456-962f1ff8ae28" providerId="ADAL" clId="{055768CF-7352-4466-8C37-95F58AB8E072}" dt="2022-09-26T21:08:35.309" v="51" actId="47"/>
        <pc:sldMkLst>
          <pc:docMk/>
          <pc:sldMk cId="572063310" sldId="472"/>
        </pc:sldMkLst>
      </pc:sldChg>
      <pc:sldChg chg="del">
        <pc:chgData name="이형원" userId="9177c702-8b89-4be4-a456-962f1ff8ae28" providerId="ADAL" clId="{055768CF-7352-4466-8C37-95F58AB8E072}" dt="2022-09-26T21:08:35.309" v="51" actId="47"/>
        <pc:sldMkLst>
          <pc:docMk/>
          <pc:sldMk cId="3577131037" sldId="473"/>
        </pc:sldMkLst>
      </pc:sldChg>
      <pc:sldChg chg="del">
        <pc:chgData name="이형원" userId="9177c702-8b89-4be4-a456-962f1ff8ae28" providerId="ADAL" clId="{055768CF-7352-4466-8C37-95F58AB8E072}" dt="2022-09-26T21:08:35.309" v="51" actId="47"/>
        <pc:sldMkLst>
          <pc:docMk/>
          <pc:sldMk cId="2255759430" sldId="474"/>
        </pc:sldMkLst>
      </pc:sldChg>
      <pc:sldChg chg="del">
        <pc:chgData name="이형원" userId="9177c702-8b89-4be4-a456-962f1ff8ae28" providerId="ADAL" clId="{055768CF-7352-4466-8C37-95F58AB8E072}" dt="2022-09-26T21:08:35.309" v="51" actId="47"/>
        <pc:sldMkLst>
          <pc:docMk/>
          <pc:sldMk cId="993228524" sldId="475"/>
        </pc:sldMkLst>
      </pc:sldChg>
      <pc:sldChg chg="del">
        <pc:chgData name="이형원" userId="9177c702-8b89-4be4-a456-962f1ff8ae28" providerId="ADAL" clId="{055768CF-7352-4466-8C37-95F58AB8E072}" dt="2022-09-26T21:08:35.309" v="51" actId="47"/>
        <pc:sldMkLst>
          <pc:docMk/>
          <pc:sldMk cId="1799070578" sldId="477"/>
        </pc:sldMkLst>
      </pc:sldChg>
      <pc:sldChg chg="modSp new mod">
        <pc:chgData name="이형원" userId="9177c702-8b89-4be4-a456-962f1ff8ae28" providerId="ADAL" clId="{055768CF-7352-4466-8C37-95F58AB8E072}" dt="2022-09-26T21:08:28.083" v="50"/>
        <pc:sldMkLst>
          <pc:docMk/>
          <pc:sldMk cId="3178888734" sldId="478"/>
        </pc:sldMkLst>
        <pc:spChg chg="mod">
          <ac:chgData name="이형원" userId="9177c702-8b89-4be4-a456-962f1ff8ae28" providerId="ADAL" clId="{055768CF-7352-4466-8C37-95F58AB8E072}" dt="2022-09-26T21:06:12.712" v="49" actId="20577"/>
          <ac:spMkLst>
            <pc:docMk/>
            <pc:sldMk cId="3178888734" sldId="478"/>
            <ac:spMk id="2" creationId="{E36B11D5-B046-CCC6-7FD9-6364DB83B734}"/>
          </ac:spMkLst>
        </pc:spChg>
        <pc:spChg chg="mod">
          <ac:chgData name="이형원" userId="9177c702-8b89-4be4-a456-962f1ff8ae28" providerId="ADAL" clId="{055768CF-7352-4466-8C37-95F58AB8E072}" dt="2022-09-26T21:08:28.083" v="50"/>
          <ac:spMkLst>
            <pc:docMk/>
            <pc:sldMk cId="3178888734" sldId="478"/>
            <ac:spMk id="3" creationId="{95611844-1B96-09D3-CF2E-AA6363475865}"/>
          </ac:spMkLst>
        </pc:spChg>
      </pc:sldChg>
      <pc:sldMasterChg chg="delSldLayout">
        <pc:chgData name="이형원" userId="9177c702-8b89-4be4-a456-962f1ff8ae28" providerId="ADAL" clId="{055768CF-7352-4466-8C37-95F58AB8E072}" dt="2022-09-26T21:08:35.309" v="51" actId="47"/>
        <pc:sldMasterMkLst>
          <pc:docMk/>
          <pc:sldMasterMk cId="1435316104" sldId="2147483855"/>
        </pc:sldMasterMkLst>
        <pc:sldLayoutChg chg="del">
          <pc:chgData name="이형원" userId="9177c702-8b89-4be4-a456-962f1ff8ae28" providerId="ADAL" clId="{055768CF-7352-4466-8C37-95F58AB8E072}" dt="2022-09-26T21:08:35.309" v="51" actId="47"/>
          <pc:sldLayoutMkLst>
            <pc:docMk/>
            <pc:sldMasterMk cId="1435316104" sldId="2147483855"/>
            <pc:sldLayoutMk cId="368067974" sldId="2147483867"/>
          </pc:sldLayoutMkLst>
        </pc:sldLayoutChg>
        <pc:sldLayoutChg chg="del">
          <pc:chgData name="이형원" userId="9177c702-8b89-4be4-a456-962f1ff8ae28" providerId="ADAL" clId="{055768CF-7352-4466-8C37-95F58AB8E072}" dt="2022-09-26T21:08:35.309" v="51" actId="47"/>
          <pc:sldLayoutMkLst>
            <pc:docMk/>
            <pc:sldMasterMk cId="1435316104" sldId="2147483855"/>
            <pc:sldLayoutMk cId="723439211" sldId="21474838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B720639D-481D-4846-B978-CD06295AA0F6}" type="datetimeFigureOut">
              <a:rPr lang="ko-KR" altLang="en-US" smtClean="0"/>
              <a:t>2023-10-09</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3E945F8D-5A97-4396-AD7C-C3AEB4C27578}" type="slidenum">
              <a:rPr lang="ko-KR" altLang="en-US" smtClean="0"/>
              <a:t>‹#›</a:t>
            </a:fld>
            <a:endParaRPr lang="ko-KR" altLang="en-US"/>
          </a:p>
        </p:txBody>
      </p:sp>
    </p:spTree>
    <p:extLst>
      <p:ext uri="{BB962C8B-B14F-4D97-AF65-F5344CB8AC3E}">
        <p14:creationId xmlns:p14="http://schemas.microsoft.com/office/powerpoint/2010/main" val="1121729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FD8D97-45F6-4286-A12A-BF7AFE03638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60C6792-224B-470D-8372-8335C2A4A2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369EFE9-8414-4751-A83A-8AF4940F90EC}"/>
              </a:ext>
            </a:extLst>
          </p:cNvPr>
          <p:cNvSpPr>
            <a:spLocks noGrp="1"/>
          </p:cNvSpPr>
          <p:nvPr>
            <p:ph type="dt" sz="half" idx="10"/>
          </p:nvPr>
        </p:nvSpPr>
        <p:spPr/>
        <p:txBody>
          <a:bodyPr/>
          <a:lstStyle/>
          <a:p>
            <a:fld id="{828B5A9E-F2BA-4C63-8D0D-1E8EC57D83A9}"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81B0BFCF-6EFE-4EB3-8DA2-25ED249BB33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8496F39-4227-4080-9E33-F16B4973211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7072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B31114-DA58-46DD-A599-21D640FFC23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AEBCF67-58C0-4EEE-A39C-5BCD5346C5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4B169E-5AB4-40A9-9EBE-55DB59927F3B}"/>
              </a:ext>
            </a:extLst>
          </p:cNvPr>
          <p:cNvSpPr>
            <a:spLocks noGrp="1"/>
          </p:cNvSpPr>
          <p:nvPr>
            <p:ph type="dt" sz="half" idx="10"/>
          </p:nvPr>
        </p:nvSpPr>
        <p:spPr/>
        <p:txBody>
          <a:bodyPr/>
          <a:lstStyle/>
          <a:p>
            <a:fld id="{9FCBF68B-4994-49E9-AF38-67397CA5B795}"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FF73C20A-0948-428A-BCD0-CD285140E08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5608740-E831-4315-8559-37528A34A66B}"/>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2596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D34EC3B-4585-4890-8566-909F94B7150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295C58A-1FD3-40D0-AD05-D3736FDC420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9E7C12-AB8C-4C0F-986D-1214D60C59DC}"/>
              </a:ext>
            </a:extLst>
          </p:cNvPr>
          <p:cNvSpPr>
            <a:spLocks noGrp="1"/>
          </p:cNvSpPr>
          <p:nvPr>
            <p:ph type="dt" sz="half" idx="10"/>
          </p:nvPr>
        </p:nvSpPr>
        <p:spPr/>
        <p:txBody>
          <a:bodyPr/>
          <a:lstStyle/>
          <a:p>
            <a:fld id="{00736CA5-C9AE-4F06-B6FB-6D75E78A0032}"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CCE33BD0-AFE1-44D5-AC81-A3A71256A4E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7104FB0-BC18-4C2B-A29A-7DB994694276}"/>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6893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12CB7B-60EF-47FB-B724-CD9754DBAA7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0089712-F94B-4919-8790-7AC66DC7C4C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2DBFA44-BDC1-4FAE-A38D-574AE05D0871}"/>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07CF591B-45FD-406A-80F2-467F3A43045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667F0BC-78F7-4A18-A55F-F97783E4A16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5668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6B42B-1081-47E0-8C1F-9D0936A0DB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C7B8E18-60A9-49F5-A726-C8C89CBFB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E2BD8AC-5FA0-4713-A3AC-2255B8971513}"/>
              </a:ext>
            </a:extLst>
          </p:cNvPr>
          <p:cNvSpPr>
            <a:spLocks noGrp="1"/>
          </p:cNvSpPr>
          <p:nvPr>
            <p:ph type="dt" sz="half" idx="10"/>
          </p:nvPr>
        </p:nvSpPr>
        <p:spPr/>
        <p:txBody>
          <a:bodyPr/>
          <a:lstStyle/>
          <a:p>
            <a:fld id="{0A12FA2E-8945-4699-9B79-D2DAB03689D6}"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0017FEAA-B9E1-441A-84FD-D9433C7F8BF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8B60C7F-A4FF-42F2-8C94-6D509DA201C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96711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644DDE-BFD3-48CA-B4C3-BBC91AF4337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FAD5E7C-BD6E-43BB-8C9F-7260D3D67E8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BD9C091-133E-4A68-84C8-21A3CEB6A11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7ECDFE-AE23-470F-BC5D-9BFD9106CF8B}"/>
              </a:ext>
            </a:extLst>
          </p:cNvPr>
          <p:cNvSpPr>
            <a:spLocks noGrp="1"/>
          </p:cNvSpPr>
          <p:nvPr>
            <p:ph type="dt" sz="half" idx="10"/>
          </p:nvPr>
        </p:nvSpPr>
        <p:spPr/>
        <p:txBody>
          <a:bodyPr/>
          <a:lstStyle/>
          <a:p>
            <a:fld id="{08AEB834-867E-4BAD-98E0-CB62628DE8FB}" type="datetime1">
              <a:rPr lang="ko-KR" altLang="en-US" smtClean="0"/>
              <a:t>2023-10-09</a:t>
            </a:fld>
            <a:endParaRPr lang="ko-KR" altLang="en-US"/>
          </a:p>
        </p:txBody>
      </p:sp>
      <p:sp>
        <p:nvSpPr>
          <p:cNvPr id="6" name="바닥글 개체 틀 5">
            <a:extLst>
              <a:ext uri="{FF2B5EF4-FFF2-40B4-BE49-F238E27FC236}">
                <a16:creationId xmlns:a16="http://schemas.microsoft.com/office/drawing/2014/main" id="{531D294F-53E0-46E4-AFC2-B48110436FF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626A880E-A564-4C53-8EE1-51AC74C79340}"/>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99000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E1B2A-220A-435B-BA60-90C93339686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A2E01BB-7BBA-467E-A918-8178D161D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CACCE5B-C7DB-491C-B3AC-986B201CF34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4C7DAF6-B407-46D9-A16A-AD6F2D2A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C3E7F83-3BC3-47ED-A366-0FF68E8AA92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03F70AE-56D8-40D6-B0F5-668392ACECD8}"/>
              </a:ext>
            </a:extLst>
          </p:cNvPr>
          <p:cNvSpPr>
            <a:spLocks noGrp="1"/>
          </p:cNvSpPr>
          <p:nvPr>
            <p:ph type="dt" sz="half" idx="10"/>
          </p:nvPr>
        </p:nvSpPr>
        <p:spPr/>
        <p:txBody>
          <a:bodyPr/>
          <a:lstStyle/>
          <a:p>
            <a:fld id="{36EAB4E7-1743-4E5C-B94B-0D607A8608AA}" type="datetime1">
              <a:rPr lang="ko-KR" altLang="en-US" smtClean="0"/>
              <a:t>2023-10-09</a:t>
            </a:fld>
            <a:endParaRPr lang="ko-KR" altLang="en-US"/>
          </a:p>
        </p:txBody>
      </p:sp>
      <p:sp>
        <p:nvSpPr>
          <p:cNvPr id="8" name="바닥글 개체 틀 7">
            <a:extLst>
              <a:ext uri="{FF2B5EF4-FFF2-40B4-BE49-F238E27FC236}">
                <a16:creationId xmlns:a16="http://schemas.microsoft.com/office/drawing/2014/main" id="{9419C68E-436E-47E6-ABE0-8575FA36C0B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9" name="슬라이드 번호 개체 틀 8">
            <a:extLst>
              <a:ext uri="{FF2B5EF4-FFF2-40B4-BE49-F238E27FC236}">
                <a16:creationId xmlns:a16="http://schemas.microsoft.com/office/drawing/2014/main" id="{2ECD4D4D-D85B-469B-9DD8-2A4BF65C10A7}"/>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6188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4B8AD-DCA6-4DFF-8A01-37D3B454404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8B6A8F3-2D76-4B55-9500-22E964F01EF5}"/>
              </a:ext>
            </a:extLst>
          </p:cNvPr>
          <p:cNvSpPr>
            <a:spLocks noGrp="1"/>
          </p:cNvSpPr>
          <p:nvPr>
            <p:ph type="dt" sz="half" idx="10"/>
          </p:nvPr>
        </p:nvSpPr>
        <p:spPr/>
        <p:txBody>
          <a:bodyPr/>
          <a:lstStyle/>
          <a:p>
            <a:fld id="{4DE68CA1-6E3C-4713-9C28-3E092821A5C5}" type="datetime1">
              <a:rPr lang="ko-KR" altLang="en-US" smtClean="0"/>
              <a:t>2023-10-09</a:t>
            </a:fld>
            <a:endParaRPr lang="ko-KR" altLang="en-US"/>
          </a:p>
        </p:txBody>
      </p:sp>
      <p:sp>
        <p:nvSpPr>
          <p:cNvPr id="4" name="바닥글 개체 틀 3">
            <a:extLst>
              <a:ext uri="{FF2B5EF4-FFF2-40B4-BE49-F238E27FC236}">
                <a16:creationId xmlns:a16="http://schemas.microsoft.com/office/drawing/2014/main" id="{E02F7115-03D5-4960-AD57-83AC4191608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5" name="슬라이드 번호 개체 틀 4">
            <a:extLst>
              <a:ext uri="{FF2B5EF4-FFF2-40B4-BE49-F238E27FC236}">
                <a16:creationId xmlns:a16="http://schemas.microsoft.com/office/drawing/2014/main" id="{45A4616E-C09C-49A5-9B46-018DCE3B2723}"/>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83878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779E761-9420-4012-97BC-5AC075E9AA0C}"/>
              </a:ext>
            </a:extLst>
          </p:cNvPr>
          <p:cNvSpPr>
            <a:spLocks noGrp="1"/>
          </p:cNvSpPr>
          <p:nvPr>
            <p:ph type="dt" sz="half" idx="10"/>
          </p:nvPr>
        </p:nvSpPr>
        <p:spPr/>
        <p:txBody>
          <a:bodyPr/>
          <a:lstStyle/>
          <a:p>
            <a:fld id="{E8B84451-1ADE-4120-A7AC-9939F427C0A1}" type="datetime1">
              <a:rPr lang="ko-KR" altLang="en-US" smtClean="0"/>
              <a:t>2023-10-09</a:t>
            </a:fld>
            <a:endParaRPr lang="ko-KR" altLang="en-US"/>
          </a:p>
        </p:txBody>
      </p:sp>
      <p:sp>
        <p:nvSpPr>
          <p:cNvPr id="3" name="바닥글 개체 틀 2">
            <a:extLst>
              <a:ext uri="{FF2B5EF4-FFF2-40B4-BE49-F238E27FC236}">
                <a16:creationId xmlns:a16="http://schemas.microsoft.com/office/drawing/2014/main" id="{3D73FA8D-5411-4BB3-A2A2-D5758B4317A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4" name="슬라이드 번호 개체 틀 3">
            <a:extLst>
              <a:ext uri="{FF2B5EF4-FFF2-40B4-BE49-F238E27FC236}">
                <a16:creationId xmlns:a16="http://schemas.microsoft.com/office/drawing/2014/main" id="{0B9EB728-B049-4A05-BA64-3FC433DD31D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26057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0E87F-7284-4137-828D-9B5931C964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BC7DAD2-6C96-476D-9BF8-9280EC968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63EA553-B91A-4D90-A504-D0D4A4A88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7064B2D-6D93-445C-B909-F836494B1F17}"/>
              </a:ext>
            </a:extLst>
          </p:cNvPr>
          <p:cNvSpPr>
            <a:spLocks noGrp="1"/>
          </p:cNvSpPr>
          <p:nvPr>
            <p:ph type="dt" sz="half" idx="10"/>
          </p:nvPr>
        </p:nvSpPr>
        <p:spPr/>
        <p:txBody>
          <a:bodyPr/>
          <a:lstStyle/>
          <a:p>
            <a:fld id="{02EDF5A7-3582-43EC-BB44-536E07105295}" type="datetime1">
              <a:rPr lang="ko-KR" altLang="en-US" smtClean="0"/>
              <a:t>2023-10-09</a:t>
            </a:fld>
            <a:endParaRPr lang="ko-KR" altLang="en-US"/>
          </a:p>
        </p:txBody>
      </p:sp>
      <p:sp>
        <p:nvSpPr>
          <p:cNvPr id="6" name="바닥글 개체 틀 5">
            <a:extLst>
              <a:ext uri="{FF2B5EF4-FFF2-40B4-BE49-F238E27FC236}">
                <a16:creationId xmlns:a16="http://schemas.microsoft.com/office/drawing/2014/main" id="{30B2DD0B-4304-4E7B-B730-6197FDD85D3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43BF37F1-ACE3-4054-BB83-98AED6F45EAE}"/>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37713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4A7846-05A1-43D8-8192-DF359C3E9E5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B7BF1F0-7CF6-47FA-8568-AA99D6737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AD1C78E-990D-4B6F-BC32-B0ACFD301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EB05D8E-42AA-4651-9F25-B684A116C313}"/>
              </a:ext>
            </a:extLst>
          </p:cNvPr>
          <p:cNvSpPr>
            <a:spLocks noGrp="1"/>
          </p:cNvSpPr>
          <p:nvPr>
            <p:ph type="dt" sz="half" idx="10"/>
          </p:nvPr>
        </p:nvSpPr>
        <p:spPr/>
        <p:txBody>
          <a:bodyPr/>
          <a:lstStyle/>
          <a:p>
            <a:fld id="{951A0464-2BD3-4E24-8D02-29CBC478DB40}" type="datetime1">
              <a:rPr lang="ko-KR" altLang="en-US" smtClean="0"/>
              <a:t>2023-10-09</a:t>
            </a:fld>
            <a:endParaRPr lang="ko-KR" altLang="en-US"/>
          </a:p>
        </p:txBody>
      </p:sp>
      <p:sp>
        <p:nvSpPr>
          <p:cNvPr id="6" name="바닥글 개체 틀 5">
            <a:extLst>
              <a:ext uri="{FF2B5EF4-FFF2-40B4-BE49-F238E27FC236}">
                <a16:creationId xmlns:a16="http://schemas.microsoft.com/office/drawing/2014/main" id="{C22AB5F6-F19D-4E5E-8F95-C39E4CC19BA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95857AAA-BA8F-4049-9F88-FF94BABDA8F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9932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EF06BCA-78D4-4377-A7BF-20E9F95254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2D2286C-C333-4F75-8D22-79E23DAF3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52C8A5D-A6CF-4C8D-B7E7-684CAE595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398F6-5AF0-40A7-B5BC-0D0F5A4AAD89}"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354ED48D-9B38-47F7-A2DB-DB51A79D36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969E1B4-DE91-448B-82E2-3D8992044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43531610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unity3d.com/Packages/com.unity.xr.interaction.toolkit@2.2/manual/index.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injeackr-my.sharepoint.com/:v:/g/personal/hwlee_live_inje_ac_kr/Ea3fqbAQ-upBhys9lRLwNeYBh353GWWfKzjcoxD0XmBt4Q?nav=eyJyZWZlcnJhbEluZm8iOnsicmVmZXJyYWxBcHAiOiJTdHJlYW1XZWJBcHAiLCJyZWZlcnJhbFZpZXciOiJTaGFyZURpYWxvZyIsInJlZmVycmFsQXBwUGxhdGZvcm0iOiJXZWIiLCJyZWZlcnJhbE1vZGUiOiJ2aWV3In19&amp;e=WohLuP" TargetMode="Externa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89212" y="997527"/>
            <a:ext cx="8915399" cy="2262781"/>
          </a:xfrm>
        </p:spPr>
        <p:txBody>
          <a:bodyPr/>
          <a:lstStyle/>
          <a:p>
            <a:r>
              <a:rPr lang="ko-KR" altLang="en-US" dirty="0"/>
              <a:t>게임엔진</a:t>
            </a:r>
            <a:r>
              <a:rPr lang="en-US" altLang="ko-KR" dirty="0"/>
              <a:t>2</a:t>
            </a:r>
            <a:r>
              <a:rPr lang="ko-KR" altLang="en-US" dirty="0"/>
              <a:t> 제</a:t>
            </a:r>
            <a:r>
              <a:rPr lang="en-US" altLang="ko-KR" dirty="0"/>
              <a:t>6</a:t>
            </a:r>
            <a:r>
              <a:rPr lang="ko-KR" altLang="en-US" dirty="0"/>
              <a:t>주</a:t>
            </a:r>
          </a:p>
        </p:txBody>
      </p:sp>
      <p:sp>
        <p:nvSpPr>
          <p:cNvPr id="3" name="부제목 2"/>
          <p:cNvSpPr>
            <a:spLocks noGrp="1"/>
          </p:cNvSpPr>
          <p:nvPr>
            <p:ph type="subTitle" idx="1"/>
          </p:nvPr>
        </p:nvSpPr>
        <p:spPr>
          <a:xfrm>
            <a:off x="2589213" y="4094017"/>
            <a:ext cx="8915399" cy="2244437"/>
          </a:xfrm>
        </p:spPr>
        <p:txBody>
          <a:bodyPr>
            <a:noAutofit/>
          </a:bodyPr>
          <a:lstStyle/>
          <a:p>
            <a:pPr algn="r"/>
            <a:r>
              <a:rPr lang="en-US" altLang="ko-KR" sz="2800" dirty="0"/>
              <a:t>Teleport/Socket </a:t>
            </a:r>
            <a:r>
              <a:rPr lang="ko-KR" altLang="en-US" sz="2800" dirty="0"/>
              <a:t>구현</a:t>
            </a:r>
            <a:endParaRPr lang="en-US" altLang="ko-KR" sz="2800" dirty="0"/>
          </a:p>
          <a:p>
            <a:pPr algn="r"/>
            <a:r>
              <a:rPr lang="ko-KR" altLang="en-US" sz="2800" dirty="0" err="1"/>
              <a:t>드론</a:t>
            </a:r>
            <a:r>
              <a:rPr lang="en-US" altLang="ko-KR" sz="2800" dirty="0"/>
              <a:t>IoT</a:t>
            </a:r>
            <a:r>
              <a:rPr lang="ko-KR" altLang="en-US" sz="2800" dirty="0"/>
              <a:t>시뮬레이션학부</a:t>
            </a:r>
            <a:endParaRPr lang="en-US" altLang="ko-KR" sz="2800" dirty="0"/>
          </a:p>
          <a:p>
            <a:pPr algn="r"/>
            <a:r>
              <a:rPr lang="ko-KR" altLang="en-US" sz="2800" dirty="0"/>
              <a:t>담당교수 </a:t>
            </a:r>
            <a:r>
              <a:rPr lang="en-US" altLang="ko-KR" sz="2800" dirty="0"/>
              <a:t>: </a:t>
            </a:r>
            <a:r>
              <a:rPr lang="ko-KR" altLang="en-US" sz="2800" dirty="0"/>
              <a:t>이형원</a:t>
            </a:r>
            <a:endParaRPr lang="en-US" altLang="ko-KR" sz="2800" dirty="0"/>
          </a:p>
          <a:p>
            <a:pPr algn="r"/>
            <a:r>
              <a:rPr lang="en-US" altLang="ko-KR" sz="2800" dirty="0"/>
              <a:t>E304</a:t>
            </a:r>
            <a:r>
              <a:rPr lang="ko-KR" altLang="en-US" sz="2800" dirty="0"/>
              <a:t>호</a:t>
            </a:r>
            <a:r>
              <a:rPr lang="en-US" altLang="ko-KR" sz="2800" dirty="0"/>
              <a:t>, hwlee@inje.ac.kr</a:t>
            </a:r>
            <a:endParaRPr lang="ko-KR" altLang="en-US" sz="2800" dirty="0"/>
          </a:p>
        </p:txBody>
      </p:sp>
      <p:sp>
        <p:nvSpPr>
          <p:cNvPr id="4" name="슬라이드 번호 개체 틀 3">
            <a:extLst>
              <a:ext uri="{FF2B5EF4-FFF2-40B4-BE49-F238E27FC236}">
                <a16:creationId xmlns:a16="http://schemas.microsoft.com/office/drawing/2014/main" id="{97A50F8C-9100-43EB-BF85-E66134E95854}"/>
              </a:ext>
            </a:extLst>
          </p:cNvPr>
          <p:cNvSpPr>
            <a:spLocks noGrp="1"/>
          </p:cNvSpPr>
          <p:nvPr>
            <p:ph type="sldNum" sz="quarter" idx="12"/>
          </p:nvPr>
        </p:nvSpPr>
        <p:spPr/>
        <p:txBody>
          <a:bodyPr/>
          <a:lstStyle/>
          <a:p>
            <a:fld id="{FABEA76D-AC0B-4A8D-A15D-FF0B16DFADCB}" type="slidenum">
              <a:rPr lang="ko-KR" altLang="en-US" smtClean="0"/>
              <a:t>1</a:t>
            </a:fld>
            <a:endParaRPr lang="ko-KR" altLang="en-US"/>
          </a:p>
        </p:txBody>
      </p:sp>
      <p:sp>
        <p:nvSpPr>
          <p:cNvPr id="5" name="바닥글 개체 틀 4">
            <a:extLst>
              <a:ext uri="{FF2B5EF4-FFF2-40B4-BE49-F238E27FC236}">
                <a16:creationId xmlns:a16="http://schemas.microsoft.com/office/drawing/2014/main" id="{EC845B26-2BFD-4B30-B972-C4EEA9A4691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날짜 개체 틀 5">
            <a:extLst>
              <a:ext uri="{FF2B5EF4-FFF2-40B4-BE49-F238E27FC236}">
                <a16:creationId xmlns:a16="http://schemas.microsoft.com/office/drawing/2014/main" id="{22F3E502-A9A1-425B-B536-E488F7284CDE}"/>
              </a:ext>
            </a:extLst>
          </p:cNvPr>
          <p:cNvSpPr>
            <a:spLocks noGrp="1"/>
          </p:cNvSpPr>
          <p:nvPr>
            <p:ph type="dt" sz="half" idx="10"/>
          </p:nvPr>
        </p:nvSpPr>
        <p:spPr/>
        <p:txBody>
          <a:bodyPr/>
          <a:lstStyle/>
          <a:p>
            <a:fld id="{16B38255-C8C7-4963-8635-6E08CA563932}" type="datetime1">
              <a:rPr lang="ko-KR" altLang="en-US" smtClean="0"/>
              <a:t>2023-10-09</a:t>
            </a:fld>
            <a:endParaRPr lang="ko-KR" altLang="en-US"/>
          </a:p>
        </p:txBody>
      </p:sp>
    </p:spTree>
    <p:extLst>
      <p:ext uri="{BB962C8B-B14F-4D97-AF65-F5344CB8AC3E}">
        <p14:creationId xmlns:p14="http://schemas.microsoft.com/office/powerpoint/2010/main" val="37707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1B439C-A13F-11D3-9DC9-26883BB0E363}"/>
              </a:ext>
            </a:extLst>
          </p:cNvPr>
          <p:cNvSpPr>
            <a:spLocks noGrp="1"/>
          </p:cNvSpPr>
          <p:nvPr>
            <p:ph type="title"/>
          </p:nvPr>
        </p:nvSpPr>
        <p:spPr/>
        <p:txBody>
          <a:bodyPr/>
          <a:lstStyle/>
          <a:p>
            <a:r>
              <a:rPr lang="en-US" dirty="0"/>
              <a:t>Teleport Anchor</a:t>
            </a:r>
          </a:p>
        </p:txBody>
      </p:sp>
      <p:sp>
        <p:nvSpPr>
          <p:cNvPr id="3" name="내용 개체 틀 2">
            <a:extLst>
              <a:ext uri="{FF2B5EF4-FFF2-40B4-BE49-F238E27FC236}">
                <a16:creationId xmlns:a16="http://schemas.microsoft.com/office/drawing/2014/main" id="{BC19D2B3-1129-3E35-4025-5A0A09747275}"/>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DEB6313D-6217-1345-2B37-64605EEDBCBF}"/>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08737D31-2E65-0B6F-BA39-D736D706376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1A6075E-E571-8EAE-F3DC-F3B784E8D743}"/>
              </a:ext>
            </a:extLst>
          </p:cNvPr>
          <p:cNvSpPr>
            <a:spLocks noGrp="1"/>
          </p:cNvSpPr>
          <p:nvPr>
            <p:ph type="sldNum" sz="quarter" idx="12"/>
          </p:nvPr>
        </p:nvSpPr>
        <p:spPr/>
        <p:txBody>
          <a:bodyPr/>
          <a:lstStyle/>
          <a:p>
            <a:fld id="{FABEA76D-AC0B-4A8D-A15D-FF0B16DFADCB}" type="slidenum">
              <a:rPr lang="ko-KR" altLang="en-US" smtClean="0"/>
              <a:t>10</a:t>
            </a:fld>
            <a:endParaRPr lang="ko-KR" altLang="en-US"/>
          </a:p>
        </p:txBody>
      </p:sp>
      <p:pic>
        <p:nvPicPr>
          <p:cNvPr id="8" name="그림 7">
            <a:extLst>
              <a:ext uri="{FF2B5EF4-FFF2-40B4-BE49-F238E27FC236}">
                <a16:creationId xmlns:a16="http://schemas.microsoft.com/office/drawing/2014/main" id="{43F76198-7E85-6685-1977-4C634584D8D9}"/>
              </a:ext>
            </a:extLst>
          </p:cNvPr>
          <p:cNvPicPr>
            <a:picLocks noChangeAspect="1"/>
          </p:cNvPicPr>
          <p:nvPr/>
        </p:nvPicPr>
        <p:blipFill>
          <a:blip r:embed="rId2"/>
          <a:stretch>
            <a:fillRect/>
          </a:stretch>
        </p:blipFill>
        <p:spPr>
          <a:xfrm>
            <a:off x="105183" y="1402079"/>
            <a:ext cx="2616246" cy="4710692"/>
          </a:xfrm>
          <a:prstGeom prst="rect">
            <a:avLst/>
          </a:prstGeom>
        </p:spPr>
      </p:pic>
      <p:pic>
        <p:nvPicPr>
          <p:cNvPr id="10" name="그림 9">
            <a:extLst>
              <a:ext uri="{FF2B5EF4-FFF2-40B4-BE49-F238E27FC236}">
                <a16:creationId xmlns:a16="http://schemas.microsoft.com/office/drawing/2014/main" id="{A7B4B24A-06B7-803B-59C3-3EC701BE45CF}"/>
              </a:ext>
            </a:extLst>
          </p:cNvPr>
          <p:cNvPicPr>
            <a:picLocks noChangeAspect="1"/>
          </p:cNvPicPr>
          <p:nvPr/>
        </p:nvPicPr>
        <p:blipFill>
          <a:blip r:embed="rId3"/>
          <a:stretch>
            <a:fillRect/>
          </a:stretch>
        </p:blipFill>
        <p:spPr>
          <a:xfrm>
            <a:off x="2882764" y="1402079"/>
            <a:ext cx="3927864" cy="4898572"/>
          </a:xfrm>
          <a:prstGeom prst="rect">
            <a:avLst/>
          </a:prstGeom>
        </p:spPr>
      </p:pic>
      <p:pic>
        <p:nvPicPr>
          <p:cNvPr id="11" name="그림 10">
            <a:extLst>
              <a:ext uri="{FF2B5EF4-FFF2-40B4-BE49-F238E27FC236}">
                <a16:creationId xmlns:a16="http://schemas.microsoft.com/office/drawing/2014/main" id="{8D9CFC59-1BAF-5906-DE84-48A4616B3DBF}"/>
              </a:ext>
            </a:extLst>
          </p:cNvPr>
          <p:cNvPicPr>
            <a:picLocks noChangeAspect="1"/>
          </p:cNvPicPr>
          <p:nvPr/>
        </p:nvPicPr>
        <p:blipFill>
          <a:blip r:embed="rId4"/>
          <a:stretch>
            <a:fillRect/>
          </a:stretch>
        </p:blipFill>
        <p:spPr>
          <a:xfrm>
            <a:off x="6859938" y="1402079"/>
            <a:ext cx="5255064" cy="3857898"/>
          </a:xfrm>
          <a:prstGeom prst="rect">
            <a:avLst/>
          </a:prstGeom>
        </p:spPr>
      </p:pic>
    </p:spTree>
    <p:extLst>
      <p:ext uri="{BB962C8B-B14F-4D97-AF65-F5344CB8AC3E}">
        <p14:creationId xmlns:p14="http://schemas.microsoft.com/office/powerpoint/2010/main" val="91286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B266B2-0C62-65FF-444C-3D302750CE85}"/>
              </a:ext>
            </a:extLst>
          </p:cNvPr>
          <p:cNvSpPr>
            <a:spLocks noGrp="1"/>
          </p:cNvSpPr>
          <p:nvPr>
            <p:ph type="title"/>
          </p:nvPr>
        </p:nvSpPr>
        <p:spPr/>
        <p:txBody>
          <a:bodyPr/>
          <a:lstStyle/>
          <a:p>
            <a:r>
              <a:rPr lang="en-US" dirty="0" err="1"/>
              <a:t>TeleportAnchor</a:t>
            </a:r>
            <a:r>
              <a:rPr lang="en-US" dirty="0"/>
              <a:t> script</a:t>
            </a:r>
          </a:p>
        </p:txBody>
      </p:sp>
      <p:sp>
        <p:nvSpPr>
          <p:cNvPr id="3" name="내용 개체 틀 2">
            <a:extLst>
              <a:ext uri="{FF2B5EF4-FFF2-40B4-BE49-F238E27FC236}">
                <a16:creationId xmlns:a16="http://schemas.microsoft.com/office/drawing/2014/main" id="{ACD68E3D-CCB8-0ABE-13F3-D205E4F83D1D}"/>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6897BD56-4C14-0662-9CE6-92FD559FFF04}"/>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4DE6EE10-25CF-713F-A189-62003A64A0C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633BBE6-538C-1B12-1D48-563DDB642DB0}"/>
              </a:ext>
            </a:extLst>
          </p:cNvPr>
          <p:cNvSpPr>
            <a:spLocks noGrp="1"/>
          </p:cNvSpPr>
          <p:nvPr>
            <p:ph type="sldNum" sz="quarter" idx="12"/>
          </p:nvPr>
        </p:nvSpPr>
        <p:spPr/>
        <p:txBody>
          <a:bodyPr/>
          <a:lstStyle/>
          <a:p>
            <a:fld id="{FABEA76D-AC0B-4A8D-A15D-FF0B16DFADCB}" type="slidenum">
              <a:rPr lang="ko-KR" altLang="en-US" smtClean="0"/>
              <a:t>11</a:t>
            </a:fld>
            <a:endParaRPr lang="ko-KR" altLang="en-US"/>
          </a:p>
        </p:txBody>
      </p:sp>
      <p:pic>
        <p:nvPicPr>
          <p:cNvPr id="8" name="그림 7">
            <a:extLst>
              <a:ext uri="{FF2B5EF4-FFF2-40B4-BE49-F238E27FC236}">
                <a16:creationId xmlns:a16="http://schemas.microsoft.com/office/drawing/2014/main" id="{009C6997-CCC3-B659-9170-CEB50D364732}"/>
              </a:ext>
            </a:extLst>
          </p:cNvPr>
          <p:cNvPicPr>
            <a:picLocks noChangeAspect="1"/>
          </p:cNvPicPr>
          <p:nvPr/>
        </p:nvPicPr>
        <p:blipFill>
          <a:blip r:embed="rId2"/>
          <a:stretch>
            <a:fillRect/>
          </a:stretch>
        </p:blipFill>
        <p:spPr>
          <a:xfrm>
            <a:off x="112803" y="1454331"/>
            <a:ext cx="5735265" cy="3427231"/>
          </a:xfrm>
          <a:prstGeom prst="rect">
            <a:avLst/>
          </a:prstGeom>
        </p:spPr>
      </p:pic>
      <p:pic>
        <p:nvPicPr>
          <p:cNvPr id="10" name="그림 9">
            <a:extLst>
              <a:ext uri="{FF2B5EF4-FFF2-40B4-BE49-F238E27FC236}">
                <a16:creationId xmlns:a16="http://schemas.microsoft.com/office/drawing/2014/main" id="{63B8D1D7-D12B-03B2-5D2B-9B19CA007676}"/>
              </a:ext>
            </a:extLst>
          </p:cNvPr>
          <p:cNvPicPr>
            <a:picLocks noChangeAspect="1"/>
          </p:cNvPicPr>
          <p:nvPr/>
        </p:nvPicPr>
        <p:blipFill>
          <a:blip r:embed="rId3"/>
          <a:stretch>
            <a:fillRect/>
          </a:stretch>
        </p:blipFill>
        <p:spPr>
          <a:xfrm>
            <a:off x="5886993" y="1457364"/>
            <a:ext cx="6192204" cy="3517684"/>
          </a:xfrm>
          <a:prstGeom prst="rect">
            <a:avLst/>
          </a:prstGeom>
        </p:spPr>
      </p:pic>
      <p:pic>
        <p:nvPicPr>
          <p:cNvPr id="12" name="그림 11">
            <a:extLst>
              <a:ext uri="{FF2B5EF4-FFF2-40B4-BE49-F238E27FC236}">
                <a16:creationId xmlns:a16="http://schemas.microsoft.com/office/drawing/2014/main" id="{AC33351E-EAD3-8163-BB97-14E4DCE4CCB6}"/>
              </a:ext>
            </a:extLst>
          </p:cNvPr>
          <p:cNvPicPr>
            <a:picLocks noChangeAspect="1"/>
          </p:cNvPicPr>
          <p:nvPr/>
        </p:nvPicPr>
        <p:blipFill>
          <a:blip r:embed="rId4"/>
          <a:stretch>
            <a:fillRect/>
          </a:stretch>
        </p:blipFill>
        <p:spPr>
          <a:xfrm>
            <a:off x="5941579" y="5027096"/>
            <a:ext cx="6137618" cy="1378058"/>
          </a:xfrm>
          <a:prstGeom prst="rect">
            <a:avLst/>
          </a:prstGeom>
        </p:spPr>
      </p:pic>
      <p:sp>
        <p:nvSpPr>
          <p:cNvPr id="13" name="사각형: 둥근 모서리 12">
            <a:extLst>
              <a:ext uri="{FF2B5EF4-FFF2-40B4-BE49-F238E27FC236}">
                <a16:creationId xmlns:a16="http://schemas.microsoft.com/office/drawing/2014/main" id="{69B892B4-1D4A-F808-CC42-46F16225365D}"/>
              </a:ext>
            </a:extLst>
          </p:cNvPr>
          <p:cNvSpPr/>
          <p:nvPr/>
        </p:nvSpPr>
        <p:spPr>
          <a:xfrm>
            <a:off x="207078" y="3133475"/>
            <a:ext cx="1356110"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사각형: 둥근 모서리 13">
            <a:extLst>
              <a:ext uri="{FF2B5EF4-FFF2-40B4-BE49-F238E27FC236}">
                <a16:creationId xmlns:a16="http://schemas.microsoft.com/office/drawing/2014/main" id="{A02B5F41-CD1A-21C6-86B0-3282CB979277}"/>
              </a:ext>
            </a:extLst>
          </p:cNvPr>
          <p:cNvSpPr/>
          <p:nvPr/>
        </p:nvSpPr>
        <p:spPr>
          <a:xfrm>
            <a:off x="559775" y="4547107"/>
            <a:ext cx="1234191"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사각형: 둥근 모서리 14">
            <a:extLst>
              <a:ext uri="{FF2B5EF4-FFF2-40B4-BE49-F238E27FC236}">
                <a16:creationId xmlns:a16="http://schemas.microsoft.com/office/drawing/2014/main" id="{4D833CE7-C21C-D7EC-D5AF-9067092DFD7C}"/>
              </a:ext>
            </a:extLst>
          </p:cNvPr>
          <p:cNvSpPr/>
          <p:nvPr/>
        </p:nvSpPr>
        <p:spPr>
          <a:xfrm>
            <a:off x="2397283" y="2097385"/>
            <a:ext cx="1234191"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사각형: 둥근 모서리 15">
            <a:extLst>
              <a:ext uri="{FF2B5EF4-FFF2-40B4-BE49-F238E27FC236}">
                <a16:creationId xmlns:a16="http://schemas.microsoft.com/office/drawing/2014/main" id="{41A32035-CB11-4550-999D-D88010474A5D}"/>
              </a:ext>
            </a:extLst>
          </p:cNvPr>
          <p:cNvSpPr/>
          <p:nvPr/>
        </p:nvSpPr>
        <p:spPr>
          <a:xfrm>
            <a:off x="2346113" y="1721445"/>
            <a:ext cx="3501955"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사각형: 둥근 모서리 16">
            <a:extLst>
              <a:ext uri="{FF2B5EF4-FFF2-40B4-BE49-F238E27FC236}">
                <a16:creationId xmlns:a16="http://schemas.microsoft.com/office/drawing/2014/main" id="{25EF919B-C585-EE80-5D7A-F0C313BEC39D}"/>
              </a:ext>
            </a:extLst>
          </p:cNvPr>
          <p:cNvSpPr/>
          <p:nvPr/>
        </p:nvSpPr>
        <p:spPr>
          <a:xfrm>
            <a:off x="6463566" y="2782927"/>
            <a:ext cx="4069451"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사각형: 둥근 모서리 17">
            <a:extLst>
              <a:ext uri="{FF2B5EF4-FFF2-40B4-BE49-F238E27FC236}">
                <a16:creationId xmlns:a16="http://schemas.microsoft.com/office/drawing/2014/main" id="{F3FAC736-885B-B1A6-F121-2A67F3EBF992}"/>
              </a:ext>
            </a:extLst>
          </p:cNvPr>
          <p:cNvSpPr/>
          <p:nvPr/>
        </p:nvSpPr>
        <p:spPr>
          <a:xfrm>
            <a:off x="6602904" y="4996618"/>
            <a:ext cx="5536845" cy="1180345"/>
          </a:xfrm>
          <a:prstGeom prst="roundRect">
            <a:avLst>
              <a:gd name="adj" fmla="val 818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58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1438FC-8CAF-9B64-0DF8-6F3E42267EDC}"/>
              </a:ext>
            </a:extLst>
          </p:cNvPr>
          <p:cNvSpPr>
            <a:spLocks noGrp="1"/>
          </p:cNvSpPr>
          <p:nvPr>
            <p:ph type="title"/>
          </p:nvPr>
        </p:nvSpPr>
        <p:spPr/>
        <p:txBody>
          <a:bodyPr/>
          <a:lstStyle/>
          <a:p>
            <a:r>
              <a:rPr lang="en-US" dirty="0"/>
              <a:t>Class reference</a:t>
            </a:r>
          </a:p>
        </p:txBody>
      </p:sp>
      <p:sp>
        <p:nvSpPr>
          <p:cNvPr id="3" name="내용 개체 틀 2">
            <a:extLst>
              <a:ext uri="{FF2B5EF4-FFF2-40B4-BE49-F238E27FC236}">
                <a16:creationId xmlns:a16="http://schemas.microsoft.com/office/drawing/2014/main" id="{D34A34FD-CC06-C842-D590-D93DED9F55C4}"/>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4B589B2A-6326-7A05-FEA1-4BCC6ED8451D}"/>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C5753787-B8F7-DC03-9BCF-5973B1E98FF6}"/>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85B2C19-4ABE-C76B-E840-8D2FCBB0272C}"/>
              </a:ext>
            </a:extLst>
          </p:cNvPr>
          <p:cNvSpPr>
            <a:spLocks noGrp="1"/>
          </p:cNvSpPr>
          <p:nvPr>
            <p:ph type="sldNum" sz="quarter" idx="12"/>
          </p:nvPr>
        </p:nvSpPr>
        <p:spPr/>
        <p:txBody>
          <a:bodyPr/>
          <a:lstStyle/>
          <a:p>
            <a:fld id="{FABEA76D-AC0B-4A8D-A15D-FF0B16DFADCB}" type="slidenum">
              <a:rPr lang="ko-KR" altLang="en-US" smtClean="0"/>
              <a:t>12</a:t>
            </a:fld>
            <a:endParaRPr lang="ko-KR" altLang="en-US"/>
          </a:p>
        </p:txBody>
      </p:sp>
      <p:pic>
        <p:nvPicPr>
          <p:cNvPr id="10" name="그림 9">
            <a:extLst>
              <a:ext uri="{FF2B5EF4-FFF2-40B4-BE49-F238E27FC236}">
                <a16:creationId xmlns:a16="http://schemas.microsoft.com/office/drawing/2014/main" id="{3506099E-3C35-8803-6121-7B80083160C9}"/>
              </a:ext>
            </a:extLst>
          </p:cNvPr>
          <p:cNvPicPr>
            <a:picLocks noChangeAspect="1"/>
          </p:cNvPicPr>
          <p:nvPr/>
        </p:nvPicPr>
        <p:blipFill>
          <a:blip r:embed="rId2"/>
          <a:stretch>
            <a:fillRect/>
          </a:stretch>
        </p:blipFill>
        <p:spPr>
          <a:xfrm>
            <a:off x="838200" y="1345166"/>
            <a:ext cx="9276806" cy="5100562"/>
          </a:xfrm>
          <a:prstGeom prst="rect">
            <a:avLst/>
          </a:prstGeom>
        </p:spPr>
      </p:pic>
    </p:spTree>
    <p:extLst>
      <p:ext uri="{BB962C8B-B14F-4D97-AF65-F5344CB8AC3E}">
        <p14:creationId xmlns:p14="http://schemas.microsoft.com/office/powerpoint/2010/main" val="165409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2B1299-5586-A48B-FFCD-BACE7BDA0BD2}"/>
              </a:ext>
            </a:extLst>
          </p:cNvPr>
          <p:cNvSpPr>
            <a:spLocks noGrp="1"/>
          </p:cNvSpPr>
          <p:nvPr>
            <p:ph type="title"/>
          </p:nvPr>
        </p:nvSpPr>
        <p:spPr/>
        <p:txBody>
          <a:bodyPr/>
          <a:lstStyle/>
          <a:p>
            <a:r>
              <a:rPr lang="en-US" dirty="0"/>
              <a:t>XR Device Simulator</a:t>
            </a:r>
          </a:p>
        </p:txBody>
      </p:sp>
      <p:sp>
        <p:nvSpPr>
          <p:cNvPr id="3" name="내용 개체 틀 2">
            <a:extLst>
              <a:ext uri="{FF2B5EF4-FFF2-40B4-BE49-F238E27FC236}">
                <a16:creationId xmlns:a16="http://schemas.microsoft.com/office/drawing/2014/main" id="{D21EC59B-DC44-7F32-A39A-9D01E6E4ABBB}"/>
              </a:ext>
            </a:extLst>
          </p:cNvPr>
          <p:cNvSpPr>
            <a:spLocks noGrp="1"/>
          </p:cNvSpPr>
          <p:nvPr>
            <p:ph idx="1"/>
          </p:nvPr>
        </p:nvSpPr>
        <p:spPr/>
        <p:txBody>
          <a:bodyPr/>
          <a:lstStyle/>
          <a:p>
            <a:endParaRPr lang="en-US" dirty="0"/>
          </a:p>
        </p:txBody>
      </p:sp>
      <p:sp>
        <p:nvSpPr>
          <p:cNvPr id="4" name="날짜 개체 틀 3">
            <a:extLst>
              <a:ext uri="{FF2B5EF4-FFF2-40B4-BE49-F238E27FC236}">
                <a16:creationId xmlns:a16="http://schemas.microsoft.com/office/drawing/2014/main" id="{C351BB2C-5572-0373-0EF1-E33042D04BE1}"/>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727D39EB-3B37-C975-868B-779DF28DBAB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CBD4A7A-4C3C-37D5-96E8-5F88E91B7302}"/>
              </a:ext>
            </a:extLst>
          </p:cNvPr>
          <p:cNvSpPr>
            <a:spLocks noGrp="1"/>
          </p:cNvSpPr>
          <p:nvPr>
            <p:ph type="sldNum" sz="quarter" idx="12"/>
          </p:nvPr>
        </p:nvSpPr>
        <p:spPr/>
        <p:txBody>
          <a:bodyPr/>
          <a:lstStyle/>
          <a:p>
            <a:fld id="{FABEA76D-AC0B-4A8D-A15D-FF0B16DFADCB}" type="slidenum">
              <a:rPr lang="ko-KR" altLang="en-US" smtClean="0"/>
              <a:t>13</a:t>
            </a:fld>
            <a:endParaRPr lang="ko-KR" altLang="en-US"/>
          </a:p>
        </p:txBody>
      </p:sp>
      <p:pic>
        <p:nvPicPr>
          <p:cNvPr id="2052" name="Picture 4" descr="xr-device-simulator-overall">
            <a:extLst>
              <a:ext uri="{FF2B5EF4-FFF2-40B4-BE49-F238E27FC236}">
                <a16:creationId xmlns:a16="http://schemas.microsoft.com/office/drawing/2014/main" id="{D8D11B20-26A6-9F36-2460-EDA352B9E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74" y="2400721"/>
            <a:ext cx="7322353" cy="3776242"/>
          </a:xfrm>
          <a:prstGeom prst="rect">
            <a:avLst/>
          </a:prstGeom>
          <a:solidFill>
            <a:srgbClr val="FFFF00"/>
          </a:solidFill>
        </p:spPr>
      </p:pic>
      <p:sp>
        <p:nvSpPr>
          <p:cNvPr id="7" name="TextBox 6">
            <a:extLst>
              <a:ext uri="{FF2B5EF4-FFF2-40B4-BE49-F238E27FC236}">
                <a16:creationId xmlns:a16="http://schemas.microsoft.com/office/drawing/2014/main" id="{ACBF02BB-6782-411D-B04B-64D51167517F}"/>
              </a:ext>
            </a:extLst>
          </p:cNvPr>
          <p:cNvSpPr txBox="1"/>
          <p:nvPr/>
        </p:nvSpPr>
        <p:spPr>
          <a:xfrm>
            <a:off x="8016240" y="2967335"/>
            <a:ext cx="4007507" cy="1754326"/>
          </a:xfrm>
          <a:prstGeom prst="rect">
            <a:avLst/>
          </a:prstGeom>
          <a:solidFill>
            <a:srgbClr val="FFFF00"/>
          </a:solidFill>
          <a:ln>
            <a:solidFill>
              <a:srgbClr val="FF0000"/>
            </a:solidFill>
          </a:ln>
        </p:spPr>
        <p:txBody>
          <a:bodyPr wrap="none" rtlCol="0">
            <a:spAutoFit/>
          </a:bodyPr>
          <a:lstStyle/>
          <a:p>
            <a:r>
              <a:rPr lang="en-US" dirty="0"/>
              <a:t>XR</a:t>
            </a:r>
            <a:r>
              <a:rPr lang="ko-KR" altLang="en-US" dirty="0"/>
              <a:t> </a:t>
            </a:r>
            <a:r>
              <a:rPr lang="en-US" altLang="ko-KR" dirty="0"/>
              <a:t>Device</a:t>
            </a:r>
            <a:r>
              <a:rPr lang="ko-KR" altLang="en-US" dirty="0"/>
              <a:t> </a:t>
            </a:r>
            <a:r>
              <a:rPr lang="en-US" altLang="ko-KR" dirty="0"/>
              <a:t>Simulator</a:t>
            </a:r>
            <a:r>
              <a:rPr lang="ko-KR" altLang="en-US" dirty="0"/>
              <a:t>를 </a:t>
            </a:r>
            <a:r>
              <a:rPr lang="ko-KR" altLang="en-US" dirty="0" err="1"/>
              <a:t>하이라키창에</a:t>
            </a:r>
            <a:br>
              <a:rPr lang="en-US" altLang="ko-KR" dirty="0"/>
            </a:br>
            <a:r>
              <a:rPr lang="ko-KR" altLang="en-US" dirty="0"/>
              <a:t>추가하면 </a:t>
            </a:r>
            <a:r>
              <a:rPr lang="ko-KR" altLang="en-US" dirty="0" err="1"/>
              <a:t>헤드셑</a:t>
            </a:r>
            <a:r>
              <a:rPr lang="ko-KR" altLang="en-US" dirty="0"/>
              <a:t> 없이 프로그램을 </a:t>
            </a:r>
            <a:br>
              <a:rPr lang="en-US" altLang="ko-KR" dirty="0"/>
            </a:br>
            <a:r>
              <a:rPr lang="ko-KR" altLang="en-US" dirty="0"/>
              <a:t>확인할 수 있음</a:t>
            </a:r>
            <a:r>
              <a:rPr lang="en-US" altLang="ko-KR" dirty="0"/>
              <a:t>.</a:t>
            </a:r>
          </a:p>
          <a:p>
            <a:r>
              <a:rPr lang="ko-KR" altLang="en-US" dirty="0">
                <a:solidFill>
                  <a:srgbClr val="FF0000"/>
                </a:solidFill>
              </a:rPr>
              <a:t>주의</a:t>
            </a:r>
            <a:r>
              <a:rPr lang="en-US" altLang="ko-KR" dirty="0">
                <a:solidFill>
                  <a:srgbClr val="FF0000"/>
                </a:solidFill>
              </a:rPr>
              <a:t>: </a:t>
            </a:r>
            <a:r>
              <a:rPr lang="ko-KR" altLang="en-US" dirty="0">
                <a:solidFill>
                  <a:srgbClr val="FF0000"/>
                </a:solidFill>
              </a:rPr>
              <a:t>실제 </a:t>
            </a:r>
            <a:r>
              <a:rPr lang="ko-KR" altLang="en-US" dirty="0" err="1">
                <a:solidFill>
                  <a:srgbClr val="FF0000"/>
                </a:solidFill>
              </a:rPr>
              <a:t>헤드셑을</a:t>
            </a:r>
            <a:r>
              <a:rPr lang="ko-KR" altLang="en-US" dirty="0">
                <a:solidFill>
                  <a:srgbClr val="FF0000"/>
                </a:solidFill>
              </a:rPr>
              <a:t> 연결하고 </a:t>
            </a:r>
            <a:br>
              <a:rPr lang="en-US" altLang="ko-KR" dirty="0">
                <a:solidFill>
                  <a:srgbClr val="FF0000"/>
                </a:solidFill>
              </a:rPr>
            </a:br>
            <a:r>
              <a:rPr lang="ko-KR" altLang="en-US" dirty="0">
                <a:solidFill>
                  <a:srgbClr val="FF0000"/>
                </a:solidFill>
              </a:rPr>
              <a:t>테스트하는 경우에는 반드시 </a:t>
            </a:r>
            <a:br>
              <a:rPr lang="en-US" altLang="ko-KR" dirty="0">
                <a:solidFill>
                  <a:srgbClr val="FF0000"/>
                </a:solidFill>
              </a:rPr>
            </a:br>
            <a:r>
              <a:rPr lang="ko-KR" altLang="en-US" dirty="0">
                <a:solidFill>
                  <a:srgbClr val="FF0000"/>
                </a:solidFill>
              </a:rPr>
              <a:t>비활성화 해야 함</a:t>
            </a:r>
            <a:r>
              <a:rPr lang="en-US" altLang="ko-K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07165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B8B5B3-6A5D-8AD1-6BC2-93A1626903A5}"/>
              </a:ext>
            </a:extLst>
          </p:cNvPr>
          <p:cNvSpPr>
            <a:spLocks noGrp="1"/>
          </p:cNvSpPr>
          <p:nvPr>
            <p:ph type="title"/>
          </p:nvPr>
        </p:nvSpPr>
        <p:spPr/>
        <p:txBody>
          <a:bodyPr/>
          <a:lstStyle/>
          <a:p>
            <a:r>
              <a:rPr lang="en-US" dirty="0"/>
              <a:t>XR Device Simulator</a:t>
            </a:r>
          </a:p>
        </p:txBody>
      </p:sp>
      <p:sp>
        <p:nvSpPr>
          <p:cNvPr id="3" name="내용 개체 틀 2">
            <a:extLst>
              <a:ext uri="{FF2B5EF4-FFF2-40B4-BE49-F238E27FC236}">
                <a16:creationId xmlns:a16="http://schemas.microsoft.com/office/drawing/2014/main" id="{32125855-1270-37E7-7B66-D4D9DC09F253}"/>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E21A2780-E67B-6729-B080-E9E47CF96B92}"/>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B2BE2B84-8DEF-E6E7-1883-EF25DB0C331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C932E31-4385-9719-2754-A3BB5D006B3A}"/>
              </a:ext>
            </a:extLst>
          </p:cNvPr>
          <p:cNvSpPr>
            <a:spLocks noGrp="1"/>
          </p:cNvSpPr>
          <p:nvPr>
            <p:ph type="sldNum" sz="quarter" idx="12"/>
          </p:nvPr>
        </p:nvSpPr>
        <p:spPr/>
        <p:txBody>
          <a:bodyPr/>
          <a:lstStyle/>
          <a:p>
            <a:fld id="{FABEA76D-AC0B-4A8D-A15D-FF0B16DFADCB}" type="slidenum">
              <a:rPr lang="ko-KR" altLang="en-US" smtClean="0"/>
              <a:t>14</a:t>
            </a:fld>
            <a:endParaRPr lang="ko-KR" altLang="en-US"/>
          </a:p>
        </p:txBody>
      </p:sp>
      <p:pic>
        <p:nvPicPr>
          <p:cNvPr id="1026" name="Picture 2" descr="xr-device-simulator-install1">
            <a:extLst>
              <a:ext uri="{FF2B5EF4-FFF2-40B4-BE49-F238E27FC236}">
                <a16:creationId xmlns:a16="http://schemas.microsoft.com/office/drawing/2014/main" id="{D65AC261-D314-E592-F4A3-8ACD183D9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2934"/>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43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3D9776-C0DA-4377-5419-5A866A488487}"/>
              </a:ext>
            </a:extLst>
          </p:cNvPr>
          <p:cNvSpPr>
            <a:spLocks noGrp="1"/>
          </p:cNvSpPr>
          <p:nvPr>
            <p:ph type="title"/>
          </p:nvPr>
        </p:nvSpPr>
        <p:spPr/>
        <p:txBody>
          <a:bodyPr/>
          <a:lstStyle/>
          <a:p>
            <a:r>
              <a:rPr lang="en-US" dirty="0"/>
              <a:t>XR Socket Interactor</a:t>
            </a:r>
          </a:p>
        </p:txBody>
      </p:sp>
      <p:sp>
        <p:nvSpPr>
          <p:cNvPr id="3" name="내용 개체 틀 2">
            <a:extLst>
              <a:ext uri="{FF2B5EF4-FFF2-40B4-BE49-F238E27FC236}">
                <a16:creationId xmlns:a16="http://schemas.microsoft.com/office/drawing/2014/main" id="{E27E2463-8835-29A5-2D7D-4F34B46A56FE}"/>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CD31DC2A-2D0D-96A3-3BEA-ECFAF817D17A}"/>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2E6F8086-C135-B607-12DD-7626DDB9048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A753726-5BD4-A5AC-4C75-44EE334FAB6E}"/>
              </a:ext>
            </a:extLst>
          </p:cNvPr>
          <p:cNvSpPr>
            <a:spLocks noGrp="1"/>
          </p:cNvSpPr>
          <p:nvPr>
            <p:ph type="sldNum" sz="quarter" idx="12"/>
          </p:nvPr>
        </p:nvSpPr>
        <p:spPr/>
        <p:txBody>
          <a:bodyPr/>
          <a:lstStyle/>
          <a:p>
            <a:fld id="{FABEA76D-AC0B-4A8D-A15D-FF0B16DFADCB}" type="slidenum">
              <a:rPr lang="ko-KR" altLang="en-US" smtClean="0"/>
              <a:t>15</a:t>
            </a:fld>
            <a:endParaRPr lang="ko-KR" altLang="en-US"/>
          </a:p>
        </p:txBody>
      </p:sp>
      <p:pic>
        <p:nvPicPr>
          <p:cNvPr id="8" name="그림 7">
            <a:extLst>
              <a:ext uri="{FF2B5EF4-FFF2-40B4-BE49-F238E27FC236}">
                <a16:creationId xmlns:a16="http://schemas.microsoft.com/office/drawing/2014/main" id="{DA07D213-0F83-974D-4CDA-0C7D8490F7D0}"/>
              </a:ext>
            </a:extLst>
          </p:cNvPr>
          <p:cNvPicPr>
            <a:picLocks noChangeAspect="1"/>
          </p:cNvPicPr>
          <p:nvPr/>
        </p:nvPicPr>
        <p:blipFill>
          <a:blip r:embed="rId2"/>
          <a:stretch>
            <a:fillRect/>
          </a:stretch>
        </p:blipFill>
        <p:spPr>
          <a:xfrm>
            <a:off x="757849" y="1395252"/>
            <a:ext cx="2111104" cy="4961096"/>
          </a:xfrm>
          <a:prstGeom prst="rect">
            <a:avLst/>
          </a:prstGeom>
        </p:spPr>
      </p:pic>
      <p:pic>
        <p:nvPicPr>
          <p:cNvPr id="10" name="그림 9">
            <a:extLst>
              <a:ext uri="{FF2B5EF4-FFF2-40B4-BE49-F238E27FC236}">
                <a16:creationId xmlns:a16="http://schemas.microsoft.com/office/drawing/2014/main" id="{85207F2A-6DB2-5EB7-7093-40DC1F524F0B}"/>
              </a:ext>
            </a:extLst>
          </p:cNvPr>
          <p:cNvPicPr>
            <a:picLocks noChangeAspect="1"/>
          </p:cNvPicPr>
          <p:nvPr/>
        </p:nvPicPr>
        <p:blipFill>
          <a:blip r:embed="rId3"/>
          <a:stretch>
            <a:fillRect/>
          </a:stretch>
        </p:blipFill>
        <p:spPr>
          <a:xfrm>
            <a:off x="3102934" y="2001020"/>
            <a:ext cx="4358677" cy="2024199"/>
          </a:xfrm>
          <a:prstGeom prst="rect">
            <a:avLst/>
          </a:prstGeom>
        </p:spPr>
      </p:pic>
      <p:pic>
        <p:nvPicPr>
          <p:cNvPr id="12" name="그림 11">
            <a:extLst>
              <a:ext uri="{FF2B5EF4-FFF2-40B4-BE49-F238E27FC236}">
                <a16:creationId xmlns:a16="http://schemas.microsoft.com/office/drawing/2014/main" id="{F6F9539C-F89E-4897-3FF1-8F4FD8E1D448}"/>
              </a:ext>
            </a:extLst>
          </p:cNvPr>
          <p:cNvPicPr>
            <a:picLocks noChangeAspect="1"/>
          </p:cNvPicPr>
          <p:nvPr/>
        </p:nvPicPr>
        <p:blipFill>
          <a:blip r:embed="rId4"/>
          <a:stretch>
            <a:fillRect/>
          </a:stretch>
        </p:blipFill>
        <p:spPr>
          <a:xfrm>
            <a:off x="7676605" y="1395252"/>
            <a:ext cx="3385524" cy="4961095"/>
          </a:xfrm>
          <a:prstGeom prst="rect">
            <a:avLst/>
          </a:prstGeom>
        </p:spPr>
      </p:pic>
    </p:spTree>
    <p:extLst>
      <p:ext uri="{BB962C8B-B14F-4D97-AF65-F5344CB8AC3E}">
        <p14:creationId xmlns:p14="http://schemas.microsoft.com/office/powerpoint/2010/main" val="1552672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72B3B3-08AF-1F23-E007-CDB7B57CE86E}"/>
              </a:ext>
            </a:extLst>
          </p:cNvPr>
          <p:cNvSpPr>
            <a:spLocks noGrp="1"/>
          </p:cNvSpPr>
          <p:nvPr>
            <p:ph type="title"/>
          </p:nvPr>
        </p:nvSpPr>
        <p:spPr/>
        <p:txBody>
          <a:bodyPr/>
          <a:lstStyle/>
          <a:p>
            <a:r>
              <a:rPr lang="en-US" dirty="0" err="1"/>
              <a:t>SocketInteractor</a:t>
            </a:r>
            <a:r>
              <a:rPr lang="en-US" dirty="0"/>
              <a:t> script</a:t>
            </a:r>
          </a:p>
        </p:txBody>
      </p:sp>
      <p:sp>
        <p:nvSpPr>
          <p:cNvPr id="3" name="내용 개체 틀 2">
            <a:extLst>
              <a:ext uri="{FF2B5EF4-FFF2-40B4-BE49-F238E27FC236}">
                <a16:creationId xmlns:a16="http://schemas.microsoft.com/office/drawing/2014/main" id="{FBAD6E7D-EC4D-F473-CD5F-00843C0C01BA}"/>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7353B2AD-9B00-7BAC-0A02-E4B7B38349B0}"/>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551BEE58-BFEF-3849-D5D9-BC6F6F9123D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FE1B3C9-C922-21E8-6244-F5380ACA3D98}"/>
              </a:ext>
            </a:extLst>
          </p:cNvPr>
          <p:cNvSpPr>
            <a:spLocks noGrp="1"/>
          </p:cNvSpPr>
          <p:nvPr>
            <p:ph type="sldNum" sz="quarter" idx="12"/>
          </p:nvPr>
        </p:nvSpPr>
        <p:spPr/>
        <p:txBody>
          <a:bodyPr/>
          <a:lstStyle/>
          <a:p>
            <a:fld id="{FABEA76D-AC0B-4A8D-A15D-FF0B16DFADCB}" type="slidenum">
              <a:rPr lang="ko-KR" altLang="en-US" smtClean="0"/>
              <a:t>16</a:t>
            </a:fld>
            <a:endParaRPr lang="ko-KR" altLang="en-US"/>
          </a:p>
        </p:txBody>
      </p:sp>
      <p:pic>
        <p:nvPicPr>
          <p:cNvPr id="8" name="그림 7">
            <a:extLst>
              <a:ext uri="{FF2B5EF4-FFF2-40B4-BE49-F238E27FC236}">
                <a16:creationId xmlns:a16="http://schemas.microsoft.com/office/drawing/2014/main" id="{DFE65810-4763-F681-B789-EF03A6D55F97}"/>
              </a:ext>
            </a:extLst>
          </p:cNvPr>
          <p:cNvPicPr>
            <a:picLocks noChangeAspect="1"/>
          </p:cNvPicPr>
          <p:nvPr/>
        </p:nvPicPr>
        <p:blipFill>
          <a:blip r:embed="rId2"/>
          <a:stretch>
            <a:fillRect/>
          </a:stretch>
        </p:blipFill>
        <p:spPr>
          <a:xfrm>
            <a:off x="159340" y="1519644"/>
            <a:ext cx="6225634" cy="3883479"/>
          </a:xfrm>
          <a:prstGeom prst="rect">
            <a:avLst/>
          </a:prstGeom>
        </p:spPr>
      </p:pic>
      <p:pic>
        <p:nvPicPr>
          <p:cNvPr id="10" name="그림 9">
            <a:extLst>
              <a:ext uri="{FF2B5EF4-FFF2-40B4-BE49-F238E27FC236}">
                <a16:creationId xmlns:a16="http://schemas.microsoft.com/office/drawing/2014/main" id="{6AF84C7F-CE04-45A8-D15C-24B5ED8A7AD7}"/>
              </a:ext>
            </a:extLst>
          </p:cNvPr>
          <p:cNvPicPr>
            <a:picLocks noChangeAspect="1"/>
          </p:cNvPicPr>
          <p:nvPr/>
        </p:nvPicPr>
        <p:blipFill>
          <a:blip r:embed="rId3"/>
          <a:stretch>
            <a:fillRect/>
          </a:stretch>
        </p:blipFill>
        <p:spPr>
          <a:xfrm>
            <a:off x="6384974" y="1519644"/>
            <a:ext cx="5715586" cy="3198890"/>
          </a:xfrm>
          <a:prstGeom prst="rect">
            <a:avLst/>
          </a:prstGeom>
        </p:spPr>
      </p:pic>
      <p:pic>
        <p:nvPicPr>
          <p:cNvPr id="12" name="그림 11">
            <a:extLst>
              <a:ext uri="{FF2B5EF4-FFF2-40B4-BE49-F238E27FC236}">
                <a16:creationId xmlns:a16="http://schemas.microsoft.com/office/drawing/2014/main" id="{6C744112-F641-D47B-33BB-FE412EFE3F22}"/>
              </a:ext>
            </a:extLst>
          </p:cNvPr>
          <p:cNvPicPr>
            <a:picLocks noChangeAspect="1"/>
          </p:cNvPicPr>
          <p:nvPr/>
        </p:nvPicPr>
        <p:blipFill>
          <a:blip r:embed="rId4"/>
          <a:stretch>
            <a:fillRect/>
          </a:stretch>
        </p:blipFill>
        <p:spPr>
          <a:xfrm>
            <a:off x="6511263" y="4718534"/>
            <a:ext cx="3470937" cy="2012591"/>
          </a:xfrm>
          <a:prstGeom prst="rect">
            <a:avLst/>
          </a:prstGeom>
        </p:spPr>
      </p:pic>
      <p:sp>
        <p:nvSpPr>
          <p:cNvPr id="13" name="사각형: 둥근 모서리 12">
            <a:extLst>
              <a:ext uri="{FF2B5EF4-FFF2-40B4-BE49-F238E27FC236}">
                <a16:creationId xmlns:a16="http://schemas.microsoft.com/office/drawing/2014/main" id="{B5C19122-1B63-80DB-AA25-FB7EAAF7E4DE}"/>
              </a:ext>
            </a:extLst>
          </p:cNvPr>
          <p:cNvSpPr/>
          <p:nvPr/>
        </p:nvSpPr>
        <p:spPr>
          <a:xfrm>
            <a:off x="342061" y="2422215"/>
            <a:ext cx="1364819"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사각형: 둥근 모서리 13">
            <a:extLst>
              <a:ext uri="{FF2B5EF4-FFF2-40B4-BE49-F238E27FC236}">
                <a16:creationId xmlns:a16="http://schemas.microsoft.com/office/drawing/2014/main" id="{F53C4C0A-F5FB-F3A2-9769-98637635F0F2}"/>
              </a:ext>
            </a:extLst>
          </p:cNvPr>
          <p:cNvSpPr/>
          <p:nvPr/>
        </p:nvSpPr>
        <p:spPr>
          <a:xfrm>
            <a:off x="442211" y="3760291"/>
            <a:ext cx="1107916"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사각형: 둥근 모서리 14">
            <a:extLst>
              <a:ext uri="{FF2B5EF4-FFF2-40B4-BE49-F238E27FC236}">
                <a16:creationId xmlns:a16="http://schemas.microsoft.com/office/drawing/2014/main" id="{4B62DB1B-EE1B-1234-DC5E-29B1E0D9264E}"/>
              </a:ext>
            </a:extLst>
          </p:cNvPr>
          <p:cNvSpPr/>
          <p:nvPr/>
        </p:nvSpPr>
        <p:spPr>
          <a:xfrm>
            <a:off x="598964" y="4417788"/>
            <a:ext cx="1107916"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사각형: 둥근 모서리 15">
            <a:extLst>
              <a:ext uri="{FF2B5EF4-FFF2-40B4-BE49-F238E27FC236}">
                <a16:creationId xmlns:a16="http://schemas.microsoft.com/office/drawing/2014/main" id="{40C21ED5-7F69-05BC-C540-1FD3D307718C}"/>
              </a:ext>
            </a:extLst>
          </p:cNvPr>
          <p:cNvSpPr/>
          <p:nvPr/>
        </p:nvSpPr>
        <p:spPr>
          <a:xfrm>
            <a:off x="2718199" y="4866279"/>
            <a:ext cx="1235492"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사각형: 둥근 모서리 16">
            <a:extLst>
              <a:ext uri="{FF2B5EF4-FFF2-40B4-BE49-F238E27FC236}">
                <a16:creationId xmlns:a16="http://schemas.microsoft.com/office/drawing/2014/main" id="{F0E2FEF8-5032-003F-2D98-175A0D95C81A}"/>
              </a:ext>
            </a:extLst>
          </p:cNvPr>
          <p:cNvSpPr/>
          <p:nvPr/>
        </p:nvSpPr>
        <p:spPr>
          <a:xfrm>
            <a:off x="2544027" y="1836604"/>
            <a:ext cx="3756623"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사각형: 둥근 모서리 17">
            <a:extLst>
              <a:ext uri="{FF2B5EF4-FFF2-40B4-BE49-F238E27FC236}">
                <a16:creationId xmlns:a16="http://schemas.microsoft.com/office/drawing/2014/main" id="{B01416F9-E4B6-7650-6307-D421844A22C5}"/>
              </a:ext>
            </a:extLst>
          </p:cNvPr>
          <p:cNvSpPr/>
          <p:nvPr/>
        </p:nvSpPr>
        <p:spPr>
          <a:xfrm>
            <a:off x="6828644" y="5282621"/>
            <a:ext cx="2210853"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그림 19">
            <a:extLst>
              <a:ext uri="{FF2B5EF4-FFF2-40B4-BE49-F238E27FC236}">
                <a16:creationId xmlns:a16="http://schemas.microsoft.com/office/drawing/2014/main" id="{EE331607-6F29-8D7B-C976-76CA428E3228}"/>
              </a:ext>
            </a:extLst>
          </p:cNvPr>
          <p:cNvPicPr>
            <a:picLocks noChangeAspect="1"/>
          </p:cNvPicPr>
          <p:nvPr/>
        </p:nvPicPr>
        <p:blipFill>
          <a:blip r:embed="rId5"/>
          <a:stretch>
            <a:fillRect/>
          </a:stretch>
        </p:blipFill>
        <p:spPr>
          <a:xfrm>
            <a:off x="8501413" y="31609"/>
            <a:ext cx="3683472" cy="1784365"/>
          </a:xfrm>
          <a:prstGeom prst="rect">
            <a:avLst/>
          </a:prstGeom>
          <a:ln>
            <a:solidFill>
              <a:srgbClr val="FF0000"/>
            </a:solidFill>
          </a:ln>
        </p:spPr>
      </p:pic>
    </p:spTree>
    <p:extLst>
      <p:ext uri="{BB962C8B-B14F-4D97-AF65-F5344CB8AC3E}">
        <p14:creationId xmlns:p14="http://schemas.microsoft.com/office/powerpoint/2010/main" val="319331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99870B-D498-1077-4FAF-4768F2CFB309}"/>
              </a:ext>
            </a:extLst>
          </p:cNvPr>
          <p:cNvSpPr>
            <a:spLocks noGrp="1"/>
          </p:cNvSpPr>
          <p:nvPr>
            <p:ph type="title"/>
          </p:nvPr>
        </p:nvSpPr>
        <p:spPr/>
        <p:txBody>
          <a:bodyPr/>
          <a:lstStyle/>
          <a:p>
            <a:r>
              <a:rPr lang="en-US" dirty="0" err="1"/>
              <a:t>SocketInteractor</a:t>
            </a:r>
            <a:r>
              <a:rPr lang="en-US" dirty="0"/>
              <a:t> properties</a:t>
            </a:r>
          </a:p>
        </p:txBody>
      </p:sp>
      <p:sp>
        <p:nvSpPr>
          <p:cNvPr id="3" name="내용 개체 틀 2">
            <a:extLst>
              <a:ext uri="{FF2B5EF4-FFF2-40B4-BE49-F238E27FC236}">
                <a16:creationId xmlns:a16="http://schemas.microsoft.com/office/drawing/2014/main" id="{8E138B81-A0EE-D89B-975C-58A7314B0B00}"/>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9FD56B7D-F36F-10EE-98A1-C8A5C0F105BC}"/>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CD367D43-6A49-B85A-52A8-8EDBDC2E0FA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5E94F8EC-7B04-BF4B-AA38-216856A491A5}"/>
              </a:ext>
            </a:extLst>
          </p:cNvPr>
          <p:cNvSpPr>
            <a:spLocks noGrp="1"/>
          </p:cNvSpPr>
          <p:nvPr>
            <p:ph type="sldNum" sz="quarter" idx="12"/>
          </p:nvPr>
        </p:nvSpPr>
        <p:spPr/>
        <p:txBody>
          <a:bodyPr/>
          <a:lstStyle/>
          <a:p>
            <a:fld id="{FABEA76D-AC0B-4A8D-A15D-FF0B16DFADCB}" type="slidenum">
              <a:rPr lang="ko-KR" altLang="en-US" smtClean="0"/>
              <a:t>17</a:t>
            </a:fld>
            <a:endParaRPr lang="ko-KR" altLang="en-US"/>
          </a:p>
        </p:txBody>
      </p:sp>
      <p:pic>
        <p:nvPicPr>
          <p:cNvPr id="10" name="그림 9">
            <a:extLst>
              <a:ext uri="{FF2B5EF4-FFF2-40B4-BE49-F238E27FC236}">
                <a16:creationId xmlns:a16="http://schemas.microsoft.com/office/drawing/2014/main" id="{9986BE6F-EA1F-6FA6-E08C-2DD69B47E379}"/>
              </a:ext>
            </a:extLst>
          </p:cNvPr>
          <p:cNvPicPr>
            <a:picLocks noChangeAspect="1"/>
          </p:cNvPicPr>
          <p:nvPr/>
        </p:nvPicPr>
        <p:blipFill>
          <a:blip r:embed="rId2"/>
          <a:stretch>
            <a:fillRect/>
          </a:stretch>
        </p:blipFill>
        <p:spPr>
          <a:xfrm>
            <a:off x="6096000" y="1397724"/>
            <a:ext cx="5979004" cy="4458790"/>
          </a:xfrm>
          <a:prstGeom prst="rect">
            <a:avLst/>
          </a:prstGeom>
        </p:spPr>
      </p:pic>
      <p:pic>
        <p:nvPicPr>
          <p:cNvPr id="12" name="그림 11">
            <a:extLst>
              <a:ext uri="{FF2B5EF4-FFF2-40B4-BE49-F238E27FC236}">
                <a16:creationId xmlns:a16="http://schemas.microsoft.com/office/drawing/2014/main" id="{CE4C4F98-69B3-F5ED-88A8-6FE8AF0F4C7D}"/>
              </a:ext>
            </a:extLst>
          </p:cNvPr>
          <p:cNvPicPr>
            <a:picLocks noChangeAspect="1"/>
          </p:cNvPicPr>
          <p:nvPr/>
        </p:nvPicPr>
        <p:blipFill>
          <a:blip r:embed="rId3"/>
          <a:stretch>
            <a:fillRect/>
          </a:stretch>
        </p:blipFill>
        <p:spPr>
          <a:xfrm>
            <a:off x="162411" y="1362890"/>
            <a:ext cx="5915609" cy="4493624"/>
          </a:xfrm>
          <a:prstGeom prst="rect">
            <a:avLst/>
          </a:prstGeom>
        </p:spPr>
      </p:pic>
    </p:spTree>
    <p:extLst>
      <p:ext uri="{BB962C8B-B14F-4D97-AF65-F5344CB8AC3E}">
        <p14:creationId xmlns:p14="http://schemas.microsoft.com/office/powerpoint/2010/main" val="97844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AAF8C3-3E75-DA84-6D6E-69397AF3E1CB}"/>
              </a:ext>
            </a:extLst>
          </p:cNvPr>
          <p:cNvSpPr>
            <a:spLocks noGrp="1"/>
          </p:cNvSpPr>
          <p:nvPr>
            <p:ph type="title"/>
          </p:nvPr>
        </p:nvSpPr>
        <p:spPr/>
        <p:txBody>
          <a:bodyPr/>
          <a:lstStyle/>
          <a:p>
            <a:r>
              <a:rPr lang="en-US" dirty="0" err="1"/>
              <a:t>AttachPoint</a:t>
            </a:r>
            <a:endParaRPr lang="en-US" dirty="0"/>
          </a:p>
        </p:txBody>
      </p:sp>
      <p:sp>
        <p:nvSpPr>
          <p:cNvPr id="3" name="내용 개체 틀 2">
            <a:extLst>
              <a:ext uri="{FF2B5EF4-FFF2-40B4-BE49-F238E27FC236}">
                <a16:creationId xmlns:a16="http://schemas.microsoft.com/office/drawing/2014/main" id="{D06958A5-1615-8845-654D-3C1A7BD9148F}"/>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9BDB5C07-92A3-17D6-C11D-EAEAE913AFFF}"/>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73CD4556-64A0-269E-29CB-7BA79C71E0F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2F3733D-0CB5-086C-BA9C-BD98D054CC31}"/>
              </a:ext>
            </a:extLst>
          </p:cNvPr>
          <p:cNvSpPr>
            <a:spLocks noGrp="1"/>
          </p:cNvSpPr>
          <p:nvPr>
            <p:ph type="sldNum" sz="quarter" idx="12"/>
          </p:nvPr>
        </p:nvSpPr>
        <p:spPr/>
        <p:txBody>
          <a:bodyPr/>
          <a:lstStyle/>
          <a:p>
            <a:fld id="{FABEA76D-AC0B-4A8D-A15D-FF0B16DFADCB}" type="slidenum">
              <a:rPr lang="ko-KR" altLang="en-US" smtClean="0"/>
              <a:t>18</a:t>
            </a:fld>
            <a:endParaRPr lang="ko-KR" altLang="en-US"/>
          </a:p>
        </p:txBody>
      </p:sp>
      <p:pic>
        <p:nvPicPr>
          <p:cNvPr id="8" name="그림 7">
            <a:extLst>
              <a:ext uri="{FF2B5EF4-FFF2-40B4-BE49-F238E27FC236}">
                <a16:creationId xmlns:a16="http://schemas.microsoft.com/office/drawing/2014/main" id="{56D7AB60-74C1-A261-69BB-A27573C01727}"/>
              </a:ext>
            </a:extLst>
          </p:cNvPr>
          <p:cNvPicPr>
            <a:picLocks noChangeAspect="1"/>
          </p:cNvPicPr>
          <p:nvPr/>
        </p:nvPicPr>
        <p:blipFill>
          <a:blip r:embed="rId2"/>
          <a:stretch>
            <a:fillRect/>
          </a:stretch>
        </p:blipFill>
        <p:spPr>
          <a:xfrm>
            <a:off x="2590800" y="1735932"/>
            <a:ext cx="6714863" cy="3750468"/>
          </a:xfrm>
          <a:prstGeom prst="rect">
            <a:avLst/>
          </a:prstGeom>
        </p:spPr>
      </p:pic>
      <p:sp>
        <p:nvSpPr>
          <p:cNvPr id="9" name="TextBox 8">
            <a:extLst>
              <a:ext uri="{FF2B5EF4-FFF2-40B4-BE49-F238E27FC236}">
                <a16:creationId xmlns:a16="http://schemas.microsoft.com/office/drawing/2014/main" id="{5C6E37BA-D18C-AE52-7544-5F9E3FFEEEB2}"/>
              </a:ext>
            </a:extLst>
          </p:cNvPr>
          <p:cNvSpPr txBox="1"/>
          <p:nvPr/>
        </p:nvSpPr>
        <p:spPr>
          <a:xfrm>
            <a:off x="6649300" y="4583914"/>
            <a:ext cx="2158796" cy="369332"/>
          </a:xfrm>
          <a:prstGeom prst="rect">
            <a:avLst/>
          </a:prstGeom>
          <a:solidFill>
            <a:srgbClr val="FFFF00"/>
          </a:solidFill>
        </p:spPr>
        <p:txBody>
          <a:bodyPr wrap="none" rtlCol="0">
            <a:spAutoFit/>
          </a:bodyPr>
          <a:lstStyle/>
          <a:p>
            <a:r>
              <a:rPr lang="en-US" dirty="0" err="1"/>
              <a:t>XRSocketInteractor</a:t>
            </a:r>
            <a:endParaRPr lang="en-US" dirty="0"/>
          </a:p>
        </p:txBody>
      </p:sp>
      <p:sp>
        <p:nvSpPr>
          <p:cNvPr id="10" name="TextBox 9">
            <a:extLst>
              <a:ext uri="{FF2B5EF4-FFF2-40B4-BE49-F238E27FC236}">
                <a16:creationId xmlns:a16="http://schemas.microsoft.com/office/drawing/2014/main" id="{5914AC9E-F4B9-DEA6-D752-C5189ACCEA00}"/>
              </a:ext>
            </a:extLst>
          </p:cNvPr>
          <p:cNvSpPr txBox="1"/>
          <p:nvPr/>
        </p:nvSpPr>
        <p:spPr>
          <a:xfrm>
            <a:off x="3083139" y="1730428"/>
            <a:ext cx="2189446" cy="369332"/>
          </a:xfrm>
          <a:prstGeom prst="rect">
            <a:avLst/>
          </a:prstGeom>
          <a:solidFill>
            <a:srgbClr val="FFFF00"/>
          </a:solidFill>
        </p:spPr>
        <p:txBody>
          <a:bodyPr wrap="none" rtlCol="0">
            <a:spAutoFit/>
          </a:bodyPr>
          <a:lstStyle/>
          <a:p>
            <a:r>
              <a:rPr lang="en-US" dirty="0" err="1"/>
              <a:t>XRGrabInteractable</a:t>
            </a:r>
            <a:endParaRPr lang="en-US" dirty="0"/>
          </a:p>
        </p:txBody>
      </p:sp>
      <p:pic>
        <p:nvPicPr>
          <p:cNvPr id="12" name="그림 11">
            <a:extLst>
              <a:ext uri="{FF2B5EF4-FFF2-40B4-BE49-F238E27FC236}">
                <a16:creationId xmlns:a16="http://schemas.microsoft.com/office/drawing/2014/main" id="{925795D3-799C-F3D8-8465-D86182357697}"/>
              </a:ext>
            </a:extLst>
          </p:cNvPr>
          <p:cNvPicPr>
            <a:picLocks noChangeAspect="1"/>
          </p:cNvPicPr>
          <p:nvPr/>
        </p:nvPicPr>
        <p:blipFill>
          <a:blip r:embed="rId3"/>
          <a:stretch>
            <a:fillRect/>
          </a:stretch>
        </p:blipFill>
        <p:spPr>
          <a:xfrm>
            <a:off x="253307" y="1678781"/>
            <a:ext cx="2165651" cy="4587875"/>
          </a:xfrm>
          <a:prstGeom prst="rect">
            <a:avLst/>
          </a:prstGeom>
        </p:spPr>
      </p:pic>
      <p:pic>
        <p:nvPicPr>
          <p:cNvPr id="14" name="그림 13">
            <a:extLst>
              <a:ext uri="{FF2B5EF4-FFF2-40B4-BE49-F238E27FC236}">
                <a16:creationId xmlns:a16="http://schemas.microsoft.com/office/drawing/2014/main" id="{F8776D95-D1F3-EE79-5DBB-79808C8AB8A6}"/>
              </a:ext>
            </a:extLst>
          </p:cNvPr>
          <p:cNvPicPr>
            <a:picLocks noChangeAspect="1"/>
          </p:cNvPicPr>
          <p:nvPr/>
        </p:nvPicPr>
        <p:blipFill>
          <a:blip r:embed="rId4"/>
          <a:stretch>
            <a:fillRect/>
          </a:stretch>
        </p:blipFill>
        <p:spPr>
          <a:xfrm>
            <a:off x="9305663" y="895202"/>
            <a:ext cx="2898903" cy="4943894"/>
          </a:xfrm>
          <a:prstGeom prst="rect">
            <a:avLst/>
          </a:prstGeom>
        </p:spPr>
      </p:pic>
      <p:sp>
        <p:nvSpPr>
          <p:cNvPr id="15" name="사각형: 둥근 모서리 14">
            <a:extLst>
              <a:ext uri="{FF2B5EF4-FFF2-40B4-BE49-F238E27FC236}">
                <a16:creationId xmlns:a16="http://schemas.microsoft.com/office/drawing/2014/main" id="{B69D01BB-0338-2BFB-E60D-422654526E13}"/>
              </a:ext>
            </a:extLst>
          </p:cNvPr>
          <p:cNvSpPr/>
          <p:nvPr/>
        </p:nvSpPr>
        <p:spPr>
          <a:xfrm>
            <a:off x="542663" y="1915093"/>
            <a:ext cx="1081486" cy="3796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사각형: 둥근 모서리 15">
            <a:extLst>
              <a:ext uri="{FF2B5EF4-FFF2-40B4-BE49-F238E27FC236}">
                <a16:creationId xmlns:a16="http://schemas.microsoft.com/office/drawing/2014/main" id="{3E021563-C83F-8197-6B32-C4B1351AABCD}"/>
              </a:ext>
            </a:extLst>
          </p:cNvPr>
          <p:cNvSpPr/>
          <p:nvPr/>
        </p:nvSpPr>
        <p:spPr>
          <a:xfrm>
            <a:off x="9305663" y="3044238"/>
            <a:ext cx="2898902" cy="2207031"/>
          </a:xfrm>
          <a:prstGeom prst="roundRect">
            <a:avLst>
              <a:gd name="adj" fmla="val 5421"/>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그림 17">
            <a:extLst>
              <a:ext uri="{FF2B5EF4-FFF2-40B4-BE49-F238E27FC236}">
                <a16:creationId xmlns:a16="http://schemas.microsoft.com/office/drawing/2014/main" id="{903CE681-8D9E-559C-9866-C4D6DDF101C6}"/>
              </a:ext>
            </a:extLst>
          </p:cNvPr>
          <p:cNvPicPr>
            <a:picLocks noChangeAspect="1"/>
          </p:cNvPicPr>
          <p:nvPr/>
        </p:nvPicPr>
        <p:blipFill>
          <a:blip r:embed="rId5"/>
          <a:stretch>
            <a:fillRect/>
          </a:stretch>
        </p:blipFill>
        <p:spPr>
          <a:xfrm>
            <a:off x="7145383" y="70125"/>
            <a:ext cx="1761444" cy="1643185"/>
          </a:xfrm>
          <a:prstGeom prst="rect">
            <a:avLst/>
          </a:prstGeom>
        </p:spPr>
      </p:pic>
      <p:pic>
        <p:nvPicPr>
          <p:cNvPr id="20" name="그림 19">
            <a:extLst>
              <a:ext uri="{FF2B5EF4-FFF2-40B4-BE49-F238E27FC236}">
                <a16:creationId xmlns:a16="http://schemas.microsoft.com/office/drawing/2014/main" id="{3C90C3AF-92AE-380A-C65A-00C997D0CD0A}"/>
              </a:ext>
            </a:extLst>
          </p:cNvPr>
          <p:cNvPicPr>
            <a:picLocks noChangeAspect="1"/>
          </p:cNvPicPr>
          <p:nvPr/>
        </p:nvPicPr>
        <p:blipFill>
          <a:blip r:embed="rId6"/>
          <a:stretch>
            <a:fillRect/>
          </a:stretch>
        </p:blipFill>
        <p:spPr>
          <a:xfrm>
            <a:off x="4763588" y="198766"/>
            <a:ext cx="1400228" cy="1352275"/>
          </a:xfrm>
          <a:prstGeom prst="rect">
            <a:avLst/>
          </a:prstGeom>
        </p:spPr>
      </p:pic>
    </p:spTree>
    <p:extLst>
      <p:ext uri="{BB962C8B-B14F-4D97-AF65-F5344CB8AC3E}">
        <p14:creationId xmlns:p14="http://schemas.microsoft.com/office/powerpoint/2010/main" val="517976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50C125-1783-BB67-62CE-BCE16265CFD8}"/>
              </a:ext>
            </a:extLst>
          </p:cNvPr>
          <p:cNvSpPr>
            <a:spLocks noGrp="1"/>
          </p:cNvSpPr>
          <p:nvPr>
            <p:ph type="title"/>
          </p:nvPr>
        </p:nvSpPr>
        <p:spPr/>
        <p:txBody>
          <a:bodyPr/>
          <a:lstStyle/>
          <a:p>
            <a:r>
              <a:rPr lang="en-US" dirty="0"/>
              <a:t>Project </a:t>
            </a:r>
            <a:r>
              <a:rPr lang="ko-KR" altLang="en-US" dirty="0"/>
              <a:t>생성</a:t>
            </a:r>
            <a:r>
              <a:rPr lang="en-US" altLang="ko-KR" dirty="0"/>
              <a:t>(Teleport01)</a:t>
            </a:r>
            <a:endParaRPr lang="en-US" dirty="0"/>
          </a:p>
        </p:txBody>
      </p:sp>
      <p:sp>
        <p:nvSpPr>
          <p:cNvPr id="3" name="내용 개체 틀 2">
            <a:extLst>
              <a:ext uri="{FF2B5EF4-FFF2-40B4-BE49-F238E27FC236}">
                <a16:creationId xmlns:a16="http://schemas.microsoft.com/office/drawing/2014/main" id="{B387B80D-25C8-EEEF-D47A-68A5BC6891CD}"/>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659B729E-E0CB-E129-05B0-23CEBC1D36E4}"/>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6E7BC5DD-48C5-E63C-F743-B6F08D29817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4237A0B-1F7C-5F0D-38C0-DCBA7D4ACCAD}"/>
              </a:ext>
            </a:extLst>
          </p:cNvPr>
          <p:cNvSpPr>
            <a:spLocks noGrp="1"/>
          </p:cNvSpPr>
          <p:nvPr>
            <p:ph type="sldNum" sz="quarter" idx="12"/>
          </p:nvPr>
        </p:nvSpPr>
        <p:spPr/>
        <p:txBody>
          <a:bodyPr/>
          <a:lstStyle/>
          <a:p>
            <a:fld id="{FABEA76D-AC0B-4A8D-A15D-FF0B16DFADCB}" type="slidenum">
              <a:rPr lang="ko-KR" altLang="en-US" smtClean="0"/>
              <a:t>19</a:t>
            </a:fld>
            <a:endParaRPr lang="ko-KR" altLang="en-US"/>
          </a:p>
        </p:txBody>
      </p:sp>
      <p:pic>
        <p:nvPicPr>
          <p:cNvPr id="8" name="그림 7">
            <a:extLst>
              <a:ext uri="{FF2B5EF4-FFF2-40B4-BE49-F238E27FC236}">
                <a16:creationId xmlns:a16="http://schemas.microsoft.com/office/drawing/2014/main" id="{6D19D5CB-99B3-C446-89B7-A914252015B8}"/>
              </a:ext>
            </a:extLst>
          </p:cNvPr>
          <p:cNvPicPr>
            <a:picLocks noChangeAspect="1"/>
          </p:cNvPicPr>
          <p:nvPr/>
        </p:nvPicPr>
        <p:blipFill>
          <a:blip r:embed="rId2"/>
          <a:stretch>
            <a:fillRect/>
          </a:stretch>
        </p:blipFill>
        <p:spPr>
          <a:xfrm>
            <a:off x="259766" y="1393120"/>
            <a:ext cx="7305157" cy="4826705"/>
          </a:xfrm>
          <a:prstGeom prst="rect">
            <a:avLst/>
          </a:prstGeom>
        </p:spPr>
      </p:pic>
      <p:sp>
        <p:nvSpPr>
          <p:cNvPr id="9" name="사각형: 둥근 모서리 8">
            <a:extLst>
              <a:ext uri="{FF2B5EF4-FFF2-40B4-BE49-F238E27FC236}">
                <a16:creationId xmlns:a16="http://schemas.microsoft.com/office/drawing/2014/main" id="{FD06C9CE-3105-53FE-6276-BC62EDB54247}"/>
              </a:ext>
            </a:extLst>
          </p:cNvPr>
          <p:cNvSpPr/>
          <p:nvPr/>
        </p:nvSpPr>
        <p:spPr>
          <a:xfrm>
            <a:off x="5250892" y="4699806"/>
            <a:ext cx="2250537" cy="3798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사각형: 둥근 모서리 9">
            <a:extLst>
              <a:ext uri="{FF2B5EF4-FFF2-40B4-BE49-F238E27FC236}">
                <a16:creationId xmlns:a16="http://schemas.microsoft.com/office/drawing/2014/main" id="{88E0ECE9-449D-E27A-9231-BB7FDF7C6EC1}"/>
              </a:ext>
            </a:extLst>
          </p:cNvPr>
          <p:cNvSpPr/>
          <p:nvPr/>
        </p:nvSpPr>
        <p:spPr>
          <a:xfrm>
            <a:off x="5250891" y="5192623"/>
            <a:ext cx="2250537" cy="3798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그림 10">
            <a:extLst>
              <a:ext uri="{FF2B5EF4-FFF2-40B4-BE49-F238E27FC236}">
                <a16:creationId xmlns:a16="http://schemas.microsoft.com/office/drawing/2014/main" id="{F7A319E5-21A5-D969-1A4B-DAE8605387D4}"/>
              </a:ext>
            </a:extLst>
          </p:cNvPr>
          <p:cNvPicPr>
            <a:picLocks noChangeAspect="1"/>
          </p:cNvPicPr>
          <p:nvPr/>
        </p:nvPicPr>
        <p:blipFill>
          <a:blip r:embed="rId3"/>
          <a:stretch>
            <a:fillRect/>
          </a:stretch>
        </p:blipFill>
        <p:spPr>
          <a:xfrm>
            <a:off x="7857846" y="1388403"/>
            <a:ext cx="4248707" cy="3168090"/>
          </a:xfrm>
          <a:prstGeom prst="rect">
            <a:avLst/>
          </a:prstGeom>
        </p:spPr>
      </p:pic>
    </p:spTree>
    <p:extLst>
      <p:ext uri="{BB962C8B-B14F-4D97-AF65-F5344CB8AC3E}">
        <p14:creationId xmlns:p14="http://schemas.microsoft.com/office/powerpoint/2010/main" val="416743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34272C-31A0-B3FF-BA65-88636E583B8C}"/>
              </a:ext>
            </a:extLst>
          </p:cNvPr>
          <p:cNvSpPr>
            <a:spLocks noGrp="1"/>
          </p:cNvSpPr>
          <p:nvPr>
            <p:ph type="title"/>
          </p:nvPr>
        </p:nvSpPr>
        <p:spPr/>
        <p:txBody>
          <a:bodyPr/>
          <a:lstStyle/>
          <a:p>
            <a:r>
              <a:rPr lang="en-US" dirty="0"/>
              <a:t>XR Interaction Toolkit Guide</a:t>
            </a:r>
          </a:p>
        </p:txBody>
      </p:sp>
      <p:sp>
        <p:nvSpPr>
          <p:cNvPr id="3" name="내용 개체 틀 2">
            <a:extLst>
              <a:ext uri="{FF2B5EF4-FFF2-40B4-BE49-F238E27FC236}">
                <a16:creationId xmlns:a16="http://schemas.microsoft.com/office/drawing/2014/main" id="{6B69E9FB-4CF2-2830-0B92-E67E338AEFFB}"/>
              </a:ext>
            </a:extLst>
          </p:cNvPr>
          <p:cNvSpPr>
            <a:spLocks noGrp="1"/>
          </p:cNvSpPr>
          <p:nvPr>
            <p:ph idx="1"/>
          </p:nvPr>
        </p:nvSpPr>
        <p:spPr/>
        <p:txBody>
          <a:bodyPr/>
          <a:lstStyle/>
          <a:p>
            <a:r>
              <a:rPr lang="en-US" dirty="0">
                <a:hlinkClick r:id="rId2"/>
              </a:rPr>
              <a:t>XR Interaction Toolkit | XR Interaction Toolkit | 2.2.0 (unity3d.com)</a:t>
            </a:r>
            <a:endParaRPr lang="en-US" dirty="0"/>
          </a:p>
          <a:p>
            <a:endParaRPr lang="en-US" dirty="0"/>
          </a:p>
        </p:txBody>
      </p:sp>
      <p:sp>
        <p:nvSpPr>
          <p:cNvPr id="4" name="날짜 개체 틀 3">
            <a:extLst>
              <a:ext uri="{FF2B5EF4-FFF2-40B4-BE49-F238E27FC236}">
                <a16:creationId xmlns:a16="http://schemas.microsoft.com/office/drawing/2014/main" id="{84D6795E-0EAD-6AD3-CBE3-D0E99BD81119}"/>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8B470FD2-464E-C563-9E8A-E44C1ED3AE0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001DAF0-1427-5F07-0697-7E3B20200D8C}"/>
              </a:ext>
            </a:extLst>
          </p:cNvPr>
          <p:cNvSpPr>
            <a:spLocks noGrp="1"/>
          </p:cNvSpPr>
          <p:nvPr>
            <p:ph type="sldNum" sz="quarter" idx="12"/>
          </p:nvPr>
        </p:nvSpPr>
        <p:spPr/>
        <p:txBody>
          <a:bodyPr/>
          <a:lstStyle/>
          <a:p>
            <a:fld id="{FABEA76D-AC0B-4A8D-A15D-FF0B16DFADCB}" type="slidenum">
              <a:rPr lang="ko-KR" altLang="en-US" smtClean="0"/>
              <a:t>2</a:t>
            </a:fld>
            <a:endParaRPr lang="ko-KR" altLang="en-US"/>
          </a:p>
        </p:txBody>
      </p:sp>
      <p:pic>
        <p:nvPicPr>
          <p:cNvPr id="8" name="그림 7">
            <a:extLst>
              <a:ext uri="{FF2B5EF4-FFF2-40B4-BE49-F238E27FC236}">
                <a16:creationId xmlns:a16="http://schemas.microsoft.com/office/drawing/2014/main" id="{33DA3543-A54A-BC76-9593-7D4DE8C696BA}"/>
              </a:ext>
            </a:extLst>
          </p:cNvPr>
          <p:cNvPicPr>
            <a:picLocks noChangeAspect="1"/>
          </p:cNvPicPr>
          <p:nvPr/>
        </p:nvPicPr>
        <p:blipFill>
          <a:blip r:embed="rId3"/>
          <a:stretch>
            <a:fillRect/>
          </a:stretch>
        </p:blipFill>
        <p:spPr>
          <a:xfrm>
            <a:off x="2106161" y="2403780"/>
            <a:ext cx="2372759" cy="4089095"/>
          </a:xfrm>
          <a:prstGeom prst="rect">
            <a:avLst/>
          </a:prstGeom>
        </p:spPr>
      </p:pic>
      <p:sp>
        <p:nvSpPr>
          <p:cNvPr id="9" name="사각형: 둥근 모서리 8">
            <a:extLst>
              <a:ext uri="{FF2B5EF4-FFF2-40B4-BE49-F238E27FC236}">
                <a16:creationId xmlns:a16="http://schemas.microsoft.com/office/drawing/2014/main" id="{9559BE8A-52F2-6941-484B-0F9746732373}"/>
              </a:ext>
            </a:extLst>
          </p:cNvPr>
          <p:cNvSpPr/>
          <p:nvPr/>
        </p:nvSpPr>
        <p:spPr>
          <a:xfrm>
            <a:off x="2359247" y="4114363"/>
            <a:ext cx="975685" cy="2976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401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46DC49-6194-72B5-A305-66846B105C6B}"/>
              </a:ext>
            </a:extLst>
          </p:cNvPr>
          <p:cNvSpPr>
            <a:spLocks noGrp="1"/>
          </p:cNvSpPr>
          <p:nvPr>
            <p:ph type="title"/>
          </p:nvPr>
        </p:nvSpPr>
        <p:spPr/>
        <p:txBody>
          <a:bodyPr/>
          <a:lstStyle/>
          <a:p>
            <a:r>
              <a:rPr lang="en-US" dirty="0"/>
              <a:t>XR</a:t>
            </a:r>
            <a:r>
              <a:rPr lang="ko-KR" altLang="en-US" dirty="0"/>
              <a:t> </a:t>
            </a:r>
            <a:r>
              <a:rPr lang="en-US" altLang="ko-KR" dirty="0"/>
              <a:t>Plugin</a:t>
            </a:r>
            <a:r>
              <a:rPr lang="ko-KR" altLang="en-US" dirty="0"/>
              <a:t> </a:t>
            </a:r>
            <a:r>
              <a:rPr lang="en-US" altLang="ko-KR" dirty="0"/>
              <a:t>Management</a:t>
            </a:r>
            <a:r>
              <a:rPr lang="ko-KR" altLang="en-US" dirty="0"/>
              <a:t> 설치</a:t>
            </a:r>
            <a:endParaRPr lang="en-US" dirty="0"/>
          </a:p>
        </p:txBody>
      </p:sp>
      <p:sp>
        <p:nvSpPr>
          <p:cNvPr id="3" name="내용 개체 틀 2">
            <a:extLst>
              <a:ext uri="{FF2B5EF4-FFF2-40B4-BE49-F238E27FC236}">
                <a16:creationId xmlns:a16="http://schemas.microsoft.com/office/drawing/2014/main" id="{E731DFEB-1A5B-4118-9E6B-18BE148A40CD}"/>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C4E31301-455B-D022-BB57-799C514F8975}"/>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D1DFC1AC-DC30-4FF7-113D-153E93C6173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87EF6E5-831F-3ECF-03A0-0619939378F4}"/>
              </a:ext>
            </a:extLst>
          </p:cNvPr>
          <p:cNvSpPr>
            <a:spLocks noGrp="1"/>
          </p:cNvSpPr>
          <p:nvPr>
            <p:ph type="sldNum" sz="quarter" idx="12"/>
          </p:nvPr>
        </p:nvSpPr>
        <p:spPr/>
        <p:txBody>
          <a:bodyPr/>
          <a:lstStyle/>
          <a:p>
            <a:fld id="{FABEA76D-AC0B-4A8D-A15D-FF0B16DFADCB}" type="slidenum">
              <a:rPr lang="ko-KR" altLang="en-US" smtClean="0"/>
              <a:t>20</a:t>
            </a:fld>
            <a:endParaRPr lang="ko-KR" altLang="en-US"/>
          </a:p>
        </p:txBody>
      </p:sp>
      <p:pic>
        <p:nvPicPr>
          <p:cNvPr id="8" name="그림 7">
            <a:extLst>
              <a:ext uri="{FF2B5EF4-FFF2-40B4-BE49-F238E27FC236}">
                <a16:creationId xmlns:a16="http://schemas.microsoft.com/office/drawing/2014/main" id="{A139F641-79B5-0272-FAF4-AE10EA5AA09A}"/>
              </a:ext>
            </a:extLst>
          </p:cNvPr>
          <p:cNvPicPr>
            <a:picLocks noChangeAspect="1"/>
          </p:cNvPicPr>
          <p:nvPr/>
        </p:nvPicPr>
        <p:blipFill>
          <a:blip r:embed="rId2"/>
          <a:stretch>
            <a:fillRect/>
          </a:stretch>
        </p:blipFill>
        <p:spPr>
          <a:xfrm>
            <a:off x="909016" y="1380905"/>
            <a:ext cx="8415278" cy="4796058"/>
          </a:xfrm>
          <a:prstGeom prst="rect">
            <a:avLst/>
          </a:prstGeom>
        </p:spPr>
      </p:pic>
      <p:sp>
        <p:nvSpPr>
          <p:cNvPr id="9" name="사각형: 둥근 모서리 8">
            <a:extLst>
              <a:ext uri="{FF2B5EF4-FFF2-40B4-BE49-F238E27FC236}">
                <a16:creationId xmlns:a16="http://schemas.microsoft.com/office/drawing/2014/main" id="{1CD9B5E2-CDBA-FA1E-774C-8A9A0D3D2767}"/>
              </a:ext>
            </a:extLst>
          </p:cNvPr>
          <p:cNvSpPr/>
          <p:nvPr/>
        </p:nvSpPr>
        <p:spPr>
          <a:xfrm>
            <a:off x="3012281" y="2270834"/>
            <a:ext cx="6312013" cy="3651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16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238293-59A6-1646-42C0-D242A0EB1590}"/>
              </a:ext>
            </a:extLst>
          </p:cNvPr>
          <p:cNvSpPr>
            <a:spLocks noGrp="1"/>
          </p:cNvSpPr>
          <p:nvPr>
            <p:ph type="title"/>
          </p:nvPr>
        </p:nvSpPr>
        <p:spPr/>
        <p:txBody>
          <a:bodyPr/>
          <a:lstStyle/>
          <a:p>
            <a:r>
              <a:rPr lang="ko-KR" altLang="en-US" dirty="0"/>
              <a:t>장치 설정</a:t>
            </a:r>
            <a:endParaRPr lang="en-US" dirty="0"/>
          </a:p>
        </p:txBody>
      </p:sp>
      <p:sp>
        <p:nvSpPr>
          <p:cNvPr id="3" name="내용 개체 틀 2">
            <a:extLst>
              <a:ext uri="{FF2B5EF4-FFF2-40B4-BE49-F238E27FC236}">
                <a16:creationId xmlns:a16="http://schemas.microsoft.com/office/drawing/2014/main" id="{0D245E35-3AFF-DE58-2B5D-E1A741CDF076}"/>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E3641596-B0E1-8551-B9FC-88C03308A360}"/>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794C8FE4-581E-A1F4-1F41-008D5E502AAA}"/>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D2928C6-03D6-DAB1-8DE3-5B7E23EEC02E}"/>
              </a:ext>
            </a:extLst>
          </p:cNvPr>
          <p:cNvSpPr>
            <a:spLocks noGrp="1"/>
          </p:cNvSpPr>
          <p:nvPr>
            <p:ph type="sldNum" sz="quarter" idx="12"/>
          </p:nvPr>
        </p:nvSpPr>
        <p:spPr/>
        <p:txBody>
          <a:bodyPr/>
          <a:lstStyle/>
          <a:p>
            <a:fld id="{FABEA76D-AC0B-4A8D-A15D-FF0B16DFADCB}" type="slidenum">
              <a:rPr lang="ko-KR" altLang="en-US" smtClean="0"/>
              <a:t>21</a:t>
            </a:fld>
            <a:endParaRPr lang="ko-KR" altLang="en-US"/>
          </a:p>
        </p:txBody>
      </p:sp>
      <p:pic>
        <p:nvPicPr>
          <p:cNvPr id="8" name="그림 7">
            <a:extLst>
              <a:ext uri="{FF2B5EF4-FFF2-40B4-BE49-F238E27FC236}">
                <a16:creationId xmlns:a16="http://schemas.microsoft.com/office/drawing/2014/main" id="{A764FF76-74C4-3581-9F47-F6F9333E0CD2}"/>
              </a:ext>
            </a:extLst>
          </p:cNvPr>
          <p:cNvPicPr>
            <a:picLocks noChangeAspect="1"/>
          </p:cNvPicPr>
          <p:nvPr/>
        </p:nvPicPr>
        <p:blipFill>
          <a:blip r:embed="rId2"/>
          <a:stretch>
            <a:fillRect/>
          </a:stretch>
        </p:blipFill>
        <p:spPr>
          <a:xfrm>
            <a:off x="6015954" y="107477"/>
            <a:ext cx="6176046" cy="3436296"/>
          </a:xfrm>
          <a:prstGeom prst="rect">
            <a:avLst/>
          </a:prstGeom>
        </p:spPr>
      </p:pic>
      <p:pic>
        <p:nvPicPr>
          <p:cNvPr id="10" name="그림 9">
            <a:extLst>
              <a:ext uri="{FF2B5EF4-FFF2-40B4-BE49-F238E27FC236}">
                <a16:creationId xmlns:a16="http://schemas.microsoft.com/office/drawing/2014/main" id="{E1E032C3-B48E-2244-1FAB-8E1B6FA0D598}"/>
              </a:ext>
            </a:extLst>
          </p:cNvPr>
          <p:cNvPicPr>
            <a:picLocks noChangeAspect="1"/>
          </p:cNvPicPr>
          <p:nvPr/>
        </p:nvPicPr>
        <p:blipFill>
          <a:blip r:embed="rId3"/>
          <a:stretch>
            <a:fillRect/>
          </a:stretch>
        </p:blipFill>
        <p:spPr>
          <a:xfrm>
            <a:off x="124574" y="1467940"/>
            <a:ext cx="5891380" cy="1295661"/>
          </a:xfrm>
          <a:prstGeom prst="rect">
            <a:avLst/>
          </a:prstGeom>
        </p:spPr>
      </p:pic>
      <p:pic>
        <p:nvPicPr>
          <p:cNvPr id="12" name="그림 11">
            <a:extLst>
              <a:ext uri="{FF2B5EF4-FFF2-40B4-BE49-F238E27FC236}">
                <a16:creationId xmlns:a16="http://schemas.microsoft.com/office/drawing/2014/main" id="{B4231BF1-8A2B-6CD2-F532-8FBEC9E354BD}"/>
              </a:ext>
            </a:extLst>
          </p:cNvPr>
          <p:cNvPicPr>
            <a:picLocks noChangeAspect="1"/>
          </p:cNvPicPr>
          <p:nvPr/>
        </p:nvPicPr>
        <p:blipFill>
          <a:blip r:embed="rId4"/>
          <a:stretch>
            <a:fillRect/>
          </a:stretch>
        </p:blipFill>
        <p:spPr>
          <a:xfrm>
            <a:off x="124574" y="3784871"/>
            <a:ext cx="5949562" cy="2392092"/>
          </a:xfrm>
          <a:prstGeom prst="rect">
            <a:avLst/>
          </a:prstGeom>
        </p:spPr>
      </p:pic>
      <p:pic>
        <p:nvPicPr>
          <p:cNvPr id="14" name="그림 13">
            <a:extLst>
              <a:ext uri="{FF2B5EF4-FFF2-40B4-BE49-F238E27FC236}">
                <a16:creationId xmlns:a16="http://schemas.microsoft.com/office/drawing/2014/main" id="{84131A15-4C3B-4DB9-92E0-6B0009E99CFC}"/>
              </a:ext>
            </a:extLst>
          </p:cNvPr>
          <p:cNvPicPr>
            <a:picLocks noChangeAspect="1"/>
          </p:cNvPicPr>
          <p:nvPr/>
        </p:nvPicPr>
        <p:blipFill>
          <a:blip r:embed="rId5"/>
          <a:stretch>
            <a:fillRect/>
          </a:stretch>
        </p:blipFill>
        <p:spPr>
          <a:xfrm>
            <a:off x="6176046" y="3768133"/>
            <a:ext cx="5891380" cy="2588217"/>
          </a:xfrm>
          <a:prstGeom prst="rect">
            <a:avLst/>
          </a:prstGeom>
        </p:spPr>
      </p:pic>
      <p:sp>
        <p:nvSpPr>
          <p:cNvPr id="15" name="사각형: 둥근 모서리 14">
            <a:extLst>
              <a:ext uri="{FF2B5EF4-FFF2-40B4-BE49-F238E27FC236}">
                <a16:creationId xmlns:a16="http://schemas.microsoft.com/office/drawing/2014/main" id="{FC6213C0-E094-9427-55C1-C04A01D82E74}"/>
              </a:ext>
            </a:extLst>
          </p:cNvPr>
          <p:cNvSpPr/>
          <p:nvPr/>
        </p:nvSpPr>
        <p:spPr>
          <a:xfrm>
            <a:off x="2133840" y="1931786"/>
            <a:ext cx="3835445" cy="3651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사각형: 둥근 모서리 15">
            <a:extLst>
              <a:ext uri="{FF2B5EF4-FFF2-40B4-BE49-F238E27FC236}">
                <a16:creationId xmlns:a16="http://schemas.microsoft.com/office/drawing/2014/main" id="{0A9CC8E9-88E8-9F9D-FDA0-13DBD8D91B58}"/>
              </a:ext>
            </a:extLst>
          </p:cNvPr>
          <p:cNvSpPr/>
          <p:nvPr/>
        </p:nvSpPr>
        <p:spPr>
          <a:xfrm>
            <a:off x="8231981" y="584159"/>
            <a:ext cx="3835445" cy="3651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사각형: 둥근 모서리 16">
            <a:extLst>
              <a:ext uri="{FF2B5EF4-FFF2-40B4-BE49-F238E27FC236}">
                <a16:creationId xmlns:a16="http://schemas.microsoft.com/office/drawing/2014/main" id="{89901061-27A7-0C19-C58A-F76C6E5C1A8E}"/>
              </a:ext>
            </a:extLst>
          </p:cNvPr>
          <p:cNvSpPr/>
          <p:nvPr/>
        </p:nvSpPr>
        <p:spPr>
          <a:xfrm>
            <a:off x="216117" y="4798355"/>
            <a:ext cx="975685" cy="2976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사각형: 둥근 모서리 17">
            <a:extLst>
              <a:ext uri="{FF2B5EF4-FFF2-40B4-BE49-F238E27FC236}">
                <a16:creationId xmlns:a16="http://schemas.microsoft.com/office/drawing/2014/main" id="{3A03E969-4B22-AE97-0B14-324A6DAE9D26}"/>
              </a:ext>
            </a:extLst>
          </p:cNvPr>
          <p:cNvSpPr/>
          <p:nvPr/>
        </p:nvSpPr>
        <p:spPr>
          <a:xfrm>
            <a:off x="6176046" y="4984665"/>
            <a:ext cx="975685" cy="2976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462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860B1E-43F7-6C4B-DBCE-03E21A0A0EBA}"/>
              </a:ext>
            </a:extLst>
          </p:cNvPr>
          <p:cNvSpPr>
            <a:spLocks noGrp="1"/>
          </p:cNvSpPr>
          <p:nvPr>
            <p:ph type="title"/>
          </p:nvPr>
        </p:nvSpPr>
        <p:spPr/>
        <p:txBody>
          <a:bodyPr/>
          <a:lstStyle/>
          <a:p>
            <a:r>
              <a:rPr lang="en-US" dirty="0"/>
              <a:t>XR Interaction Toolkit </a:t>
            </a:r>
            <a:r>
              <a:rPr lang="ko-KR" altLang="en-US" dirty="0"/>
              <a:t>설치</a:t>
            </a:r>
            <a:r>
              <a:rPr lang="en-US" altLang="ko-KR" dirty="0"/>
              <a:t>(</a:t>
            </a:r>
            <a:r>
              <a:rPr lang="ko-KR" altLang="en-US" dirty="0"/>
              <a:t>버전 </a:t>
            </a:r>
            <a:r>
              <a:rPr lang="en-US" altLang="ko-KR" dirty="0"/>
              <a:t>2.5.2)</a:t>
            </a:r>
            <a:endParaRPr lang="en-US" dirty="0"/>
          </a:p>
        </p:txBody>
      </p:sp>
      <p:sp>
        <p:nvSpPr>
          <p:cNvPr id="3" name="내용 개체 틀 2">
            <a:extLst>
              <a:ext uri="{FF2B5EF4-FFF2-40B4-BE49-F238E27FC236}">
                <a16:creationId xmlns:a16="http://schemas.microsoft.com/office/drawing/2014/main" id="{4CED77F9-F6FB-567C-D853-0E4E258E0407}"/>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6B5EC71B-6006-FC59-1EE2-BFC7CF06C5BD}"/>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BEA0FD19-85E9-153C-1B4B-69677844327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9DD2DBD-BBFF-39B5-FCFF-CBA15B2248BB}"/>
              </a:ext>
            </a:extLst>
          </p:cNvPr>
          <p:cNvSpPr>
            <a:spLocks noGrp="1"/>
          </p:cNvSpPr>
          <p:nvPr>
            <p:ph type="sldNum" sz="quarter" idx="12"/>
          </p:nvPr>
        </p:nvSpPr>
        <p:spPr/>
        <p:txBody>
          <a:bodyPr/>
          <a:lstStyle/>
          <a:p>
            <a:fld id="{FABEA76D-AC0B-4A8D-A15D-FF0B16DFADCB}" type="slidenum">
              <a:rPr lang="ko-KR" altLang="en-US" smtClean="0"/>
              <a:t>22</a:t>
            </a:fld>
            <a:endParaRPr lang="ko-KR" altLang="en-US"/>
          </a:p>
        </p:txBody>
      </p:sp>
      <p:pic>
        <p:nvPicPr>
          <p:cNvPr id="9" name="그림 8">
            <a:extLst>
              <a:ext uri="{FF2B5EF4-FFF2-40B4-BE49-F238E27FC236}">
                <a16:creationId xmlns:a16="http://schemas.microsoft.com/office/drawing/2014/main" id="{D02541B8-7EC8-E4FC-33F1-56693FFD5B88}"/>
              </a:ext>
            </a:extLst>
          </p:cNvPr>
          <p:cNvPicPr>
            <a:picLocks noChangeAspect="1"/>
          </p:cNvPicPr>
          <p:nvPr/>
        </p:nvPicPr>
        <p:blipFill>
          <a:blip r:embed="rId2"/>
          <a:stretch>
            <a:fillRect/>
          </a:stretch>
        </p:blipFill>
        <p:spPr>
          <a:xfrm>
            <a:off x="217301" y="1432559"/>
            <a:ext cx="5387626" cy="4672150"/>
          </a:xfrm>
          <a:prstGeom prst="rect">
            <a:avLst/>
          </a:prstGeom>
        </p:spPr>
      </p:pic>
      <p:sp>
        <p:nvSpPr>
          <p:cNvPr id="13" name="사각형: 둥근 모서리 12">
            <a:extLst>
              <a:ext uri="{FF2B5EF4-FFF2-40B4-BE49-F238E27FC236}">
                <a16:creationId xmlns:a16="http://schemas.microsoft.com/office/drawing/2014/main" id="{233BD011-86A0-FC59-DDCC-81B8B19548A5}"/>
              </a:ext>
            </a:extLst>
          </p:cNvPr>
          <p:cNvSpPr/>
          <p:nvPr/>
        </p:nvSpPr>
        <p:spPr>
          <a:xfrm>
            <a:off x="4980644" y="1870076"/>
            <a:ext cx="624283" cy="2461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그림 14">
            <a:extLst>
              <a:ext uri="{FF2B5EF4-FFF2-40B4-BE49-F238E27FC236}">
                <a16:creationId xmlns:a16="http://schemas.microsoft.com/office/drawing/2014/main" id="{D3F4E27E-57B2-E262-6369-19CBEA41BB84}"/>
              </a:ext>
            </a:extLst>
          </p:cNvPr>
          <p:cNvPicPr>
            <a:picLocks noChangeAspect="1"/>
          </p:cNvPicPr>
          <p:nvPr/>
        </p:nvPicPr>
        <p:blipFill>
          <a:blip r:embed="rId3"/>
          <a:stretch>
            <a:fillRect/>
          </a:stretch>
        </p:blipFill>
        <p:spPr>
          <a:xfrm>
            <a:off x="5678579" y="1452153"/>
            <a:ext cx="5428967" cy="4724810"/>
          </a:xfrm>
          <a:prstGeom prst="rect">
            <a:avLst/>
          </a:prstGeom>
        </p:spPr>
      </p:pic>
      <p:sp>
        <p:nvSpPr>
          <p:cNvPr id="16" name="사각형: 둥근 모서리 15">
            <a:extLst>
              <a:ext uri="{FF2B5EF4-FFF2-40B4-BE49-F238E27FC236}">
                <a16:creationId xmlns:a16="http://schemas.microsoft.com/office/drawing/2014/main" id="{47C79679-6F3F-515B-793C-E4A8BDF430E4}"/>
              </a:ext>
            </a:extLst>
          </p:cNvPr>
          <p:cNvSpPr/>
          <p:nvPr/>
        </p:nvSpPr>
        <p:spPr>
          <a:xfrm>
            <a:off x="10519954" y="3068194"/>
            <a:ext cx="587592" cy="2410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사각형: 둥근 모서리 16">
            <a:extLst>
              <a:ext uri="{FF2B5EF4-FFF2-40B4-BE49-F238E27FC236}">
                <a16:creationId xmlns:a16="http://schemas.microsoft.com/office/drawing/2014/main" id="{F77C1462-109F-FAEA-62FA-64533498019D}"/>
              </a:ext>
            </a:extLst>
          </p:cNvPr>
          <p:cNvSpPr/>
          <p:nvPr/>
        </p:nvSpPr>
        <p:spPr>
          <a:xfrm>
            <a:off x="10519954" y="5254045"/>
            <a:ext cx="587592" cy="2410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804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5B058-49B9-F52B-E8F5-DD65DCF66FF3}"/>
              </a:ext>
            </a:extLst>
          </p:cNvPr>
          <p:cNvSpPr>
            <a:spLocks noGrp="1"/>
          </p:cNvSpPr>
          <p:nvPr>
            <p:ph type="title"/>
          </p:nvPr>
        </p:nvSpPr>
        <p:spPr/>
        <p:txBody>
          <a:bodyPr/>
          <a:lstStyle/>
          <a:p>
            <a:r>
              <a:rPr lang="en-US" dirty="0" err="1"/>
              <a:t>DemoScene</a:t>
            </a:r>
            <a:r>
              <a:rPr lang="en-US" dirty="0"/>
              <a:t> </a:t>
            </a:r>
            <a:r>
              <a:rPr lang="ko-KR" altLang="en-US" dirty="0"/>
              <a:t>활성화</a:t>
            </a:r>
            <a:endParaRPr lang="en-US" dirty="0"/>
          </a:p>
        </p:txBody>
      </p:sp>
      <p:sp>
        <p:nvSpPr>
          <p:cNvPr id="3" name="내용 개체 틀 2">
            <a:extLst>
              <a:ext uri="{FF2B5EF4-FFF2-40B4-BE49-F238E27FC236}">
                <a16:creationId xmlns:a16="http://schemas.microsoft.com/office/drawing/2014/main" id="{C26C233A-687E-D724-0ABE-0274C9E91BF2}"/>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2BAD21DB-7603-780F-0AA1-0E87F4D742FB}"/>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18101599-6A98-C1EE-AD83-0288473D464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29736D09-0187-D07C-2A4D-74391E717C6E}"/>
              </a:ext>
            </a:extLst>
          </p:cNvPr>
          <p:cNvSpPr>
            <a:spLocks noGrp="1"/>
          </p:cNvSpPr>
          <p:nvPr>
            <p:ph type="sldNum" sz="quarter" idx="12"/>
          </p:nvPr>
        </p:nvSpPr>
        <p:spPr/>
        <p:txBody>
          <a:bodyPr/>
          <a:lstStyle/>
          <a:p>
            <a:fld id="{FABEA76D-AC0B-4A8D-A15D-FF0B16DFADCB}" type="slidenum">
              <a:rPr lang="ko-KR" altLang="en-US" smtClean="0"/>
              <a:t>23</a:t>
            </a:fld>
            <a:endParaRPr lang="ko-KR" altLang="en-US"/>
          </a:p>
        </p:txBody>
      </p:sp>
      <p:pic>
        <p:nvPicPr>
          <p:cNvPr id="8" name="그림 7">
            <a:extLst>
              <a:ext uri="{FF2B5EF4-FFF2-40B4-BE49-F238E27FC236}">
                <a16:creationId xmlns:a16="http://schemas.microsoft.com/office/drawing/2014/main" id="{3ACCDF2E-5B76-91AF-2F45-C94A6BD04AA6}"/>
              </a:ext>
            </a:extLst>
          </p:cNvPr>
          <p:cNvPicPr>
            <a:picLocks noChangeAspect="1"/>
          </p:cNvPicPr>
          <p:nvPr/>
        </p:nvPicPr>
        <p:blipFill>
          <a:blip r:embed="rId2"/>
          <a:stretch>
            <a:fillRect/>
          </a:stretch>
        </p:blipFill>
        <p:spPr>
          <a:xfrm>
            <a:off x="57423" y="1593669"/>
            <a:ext cx="5516880" cy="2651760"/>
          </a:xfrm>
          <a:prstGeom prst="rect">
            <a:avLst/>
          </a:prstGeom>
        </p:spPr>
      </p:pic>
      <p:pic>
        <p:nvPicPr>
          <p:cNvPr id="10" name="그림 9">
            <a:extLst>
              <a:ext uri="{FF2B5EF4-FFF2-40B4-BE49-F238E27FC236}">
                <a16:creationId xmlns:a16="http://schemas.microsoft.com/office/drawing/2014/main" id="{516E0768-D245-739D-48F4-A4D6BF513595}"/>
              </a:ext>
            </a:extLst>
          </p:cNvPr>
          <p:cNvPicPr>
            <a:picLocks noChangeAspect="1"/>
          </p:cNvPicPr>
          <p:nvPr/>
        </p:nvPicPr>
        <p:blipFill>
          <a:blip r:embed="rId3"/>
          <a:stretch>
            <a:fillRect/>
          </a:stretch>
        </p:blipFill>
        <p:spPr>
          <a:xfrm>
            <a:off x="2996293" y="4375423"/>
            <a:ext cx="2498816" cy="1980927"/>
          </a:xfrm>
          <a:prstGeom prst="rect">
            <a:avLst/>
          </a:prstGeom>
        </p:spPr>
      </p:pic>
      <p:pic>
        <p:nvPicPr>
          <p:cNvPr id="12" name="그림 11">
            <a:extLst>
              <a:ext uri="{FF2B5EF4-FFF2-40B4-BE49-F238E27FC236}">
                <a16:creationId xmlns:a16="http://schemas.microsoft.com/office/drawing/2014/main" id="{6FCB78DC-B562-9706-26A1-F99FED8402B6}"/>
              </a:ext>
            </a:extLst>
          </p:cNvPr>
          <p:cNvPicPr>
            <a:picLocks noChangeAspect="1"/>
          </p:cNvPicPr>
          <p:nvPr/>
        </p:nvPicPr>
        <p:blipFill>
          <a:blip r:embed="rId4"/>
          <a:stretch>
            <a:fillRect/>
          </a:stretch>
        </p:blipFill>
        <p:spPr>
          <a:xfrm>
            <a:off x="5723708" y="1593669"/>
            <a:ext cx="6228806" cy="4666024"/>
          </a:xfrm>
          <a:prstGeom prst="rect">
            <a:avLst/>
          </a:prstGeom>
        </p:spPr>
      </p:pic>
      <p:sp>
        <p:nvSpPr>
          <p:cNvPr id="13" name="사각형: 둥근 모서리 12">
            <a:extLst>
              <a:ext uri="{FF2B5EF4-FFF2-40B4-BE49-F238E27FC236}">
                <a16:creationId xmlns:a16="http://schemas.microsoft.com/office/drawing/2014/main" id="{159DC105-5268-BDCA-A2E7-F007EAC7B22F}"/>
              </a:ext>
            </a:extLst>
          </p:cNvPr>
          <p:cNvSpPr/>
          <p:nvPr/>
        </p:nvSpPr>
        <p:spPr>
          <a:xfrm>
            <a:off x="309009" y="2371838"/>
            <a:ext cx="1838548" cy="42796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사각형: 둥근 모서리 13">
            <a:extLst>
              <a:ext uri="{FF2B5EF4-FFF2-40B4-BE49-F238E27FC236}">
                <a16:creationId xmlns:a16="http://schemas.microsoft.com/office/drawing/2014/main" id="{BABCCEBF-C7B0-0311-795C-992F2C883847}"/>
              </a:ext>
            </a:extLst>
          </p:cNvPr>
          <p:cNvSpPr/>
          <p:nvPr/>
        </p:nvSpPr>
        <p:spPr>
          <a:xfrm>
            <a:off x="2329398" y="2881289"/>
            <a:ext cx="1210636" cy="2276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사각형: 둥근 모서리 14">
            <a:extLst>
              <a:ext uri="{FF2B5EF4-FFF2-40B4-BE49-F238E27FC236}">
                <a16:creationId xmlns:a16="http://schemas.microsoft.com/office/drawing/2014/main" id="{50E8A278-425E-D80A-7472-8F324E55AFBC}"/>
              </a:ext>
            </a:extLst>
          </p:cNvPr>
          <p:cNvSpPr/>
          <p:nvPr/>
        </p:nvSpPr>
        <p:spPr>
          <a:xfrm>
            <a:off x="3222027" y="4779758"/>
            <a:ext cx="1210636" cy="2276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93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4FFB53-E433-D089-E663-97CFD3B1705A}"/>
              </a:ext>
            </a:extLst>
          </p:cNvPr>
          <p:cNvSpPr>
            <a:spLocks noGrp="1"/>
          </p:cNvSpPr>
          <p:nvPr>
            <p:ph type="title"/>
          </p:nvPr>
        </p:nvSpPr>
        <p:spPr/>
        <p:txBody>
          <a:bodyPr/>
          <a:lstStyle/>
          <a:p>
            <a:r>
              <a:rPr lang="en-US" dirty="0"/>
              <a:t>XR Origin</a:t>
            </a:r>
            <a:r>
              <a:rPr lang="ko-KR" altLang="en-US" dirty="0"/>
              <a:t>설정 확인</a:t>
            </a:r>
            <a:endParaRPr lang="en-US" dirty="0"/>
          </a:p>
        </p:txBody>
      </p:sp>
      <p:sp>
        <p:nvSpPr>
          <p:cNvPr id="3" name="내용 개체 틀 2">
            <a:extLst>
              <a:ext uri="{FF2B5EF4-FFF2-40B4-BE49-F238E27FC236}">
                <a16:creationId xmlns:a16="http://schemas.microsoft.com/office/drawing/2014/main" id="{E2451933-3E6D-0649-6DB8-AF91AAB43287}"/>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B725083F-DF0F-F935-3B0C-DB2642E26ADC}"/>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D40A0224-DFA0-66F1-05C0-54008EE584B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5EAA2D8C-FB4A-96C4-C557-74959668AEA4}"/>
              </a:ext>
            </a:extLst>
          </p:cNvPr>
          <p:cNvSpPr>
            <a:spLocks noGrp="1"/>
          </p:cNvSpPr>
          <p:nvPr>
            <p:ph type="sldNum" sz="quarter" idx="12"/>
          </p:nvPr>
        </p:nvSpPr>
        <p:spPr/>
        <p:txBody>
          <a:bodyPr/>
          <a:lstStyle/>
          <a:p>
            <a:fld id="{FABEA76D-AC0B-4A8D-A15D-FF0B16DFADCB}" type="slidenum">
              <a:rPr lang="ko-KR" altLang="en-US" smtClean="0"/>
              <a:t>24</a:t>
            </a:fld>
            <a:endParaRPr lang="ko-KR" altLang="en-US"/>
          </a:p>
        </p:txBody>
      </p:sp>
      <p:pic>
        <p:nvPicPr>
          <p:cNvPr id="11" name="그림 10">
            <a:extLst>
              <a:ext uri="{FF2B5EF4-FFF2-40B4-BE49-F238E27FC236}">
                <a16:creationId xmlns:a16="http://schemas.microsoft.com/office/drawing/2014/main" id="{D93C9EDA-00B1-E56E-DF68-93833A2DEC74}"/>
              </a:ext>
            </a:extLst>
          </p:cNvPr>
          <p:cNvPicPr>
            <a:picLocks noChangeAspect="1"/>
          </p:cNvPicPr>
          <p:nvPr/>
        </p:nvPicPr>
        <p:blipFill>
          <a:blip r:embed="rId2"/>
          <a:stretch>
            <a:fillRect/>
          </a:stretch>
        </p:blipFill>
        <p:spPr>
          <a:xfrm>
            <a:off x="65974" y="1783910"/>
            <a:ext cx="6028327" cy="2706279"/>
          </a:xfrm>
          <a:prstGeom prst="rect">
            <a:avLst/>
          </a:prstGeom>
        </p:spPr>
      </p:pic>
      <p:pic>
        <p:nvPicPr>
          <p:cNvPr id="17" name="그림 16">
            <a:extLst>
              <a:ext uri="{FF2B5EF4-FFF2-40B4-BE49-F238E27FC236}">
                <a16:creationId xmlns:a16="http://schemas.microsoft.com/office/drawing/2014/main" id="{88D9BEB3-FE9C-4E2D-651E-7CB1E951F54D}"/>
              </a:ext>
            </a:extLst>
          </p:cNvPr>
          <p:cNvPicPr>
            <a:picLocks noChangeAspect="1"/>
          </p:cNvPicPr>
          <p:nvPr/>
        </p:nvPicPr>
        <p:blipFill>
          <a:blip r:embed="rId3"/>
          <a:stretch>
            <a:fillRect/>
          </a:stretch>
        </p:blipFill>
        <p:spPr>
          <a:xfrm>
            <a:off x="7127780" y="1217875"/>
            <a:ext cx="3128697" cy="5138475"/>
          </a:xfrm>
          <a:prstGeom prst="rect">
            <a:avLst/>
          </a:prstGeom>
        </p:spPr>
      </p:pic>
      <p:sp>
        <p:nvSpPr>
          <p:cNvPr id="18" name="사각형: 둥근 모서리 17">
            <a:extLst>
              <a:ext uri="{FF2B5EF4-FFF2-40B4-BE49-F238E27FC236}">
                <a16:creationId xmlns:a16="http://schemas.microsoft.com/office/drawing/2014/main" id="{93F250BA-6D75-A696-009F-B02F40EA4DE1}"/>
              </a:ext>
            </a:extLst>
          </p:cNvPr>
          <p:cNvSpPr/>
          <p:nvPr/>
        </p:nvSpPr>
        <p:spPr>
          <a:xfrm>
            <a:off x="618668" y="3326277"/>
            <a:ext cx="1136109" cy="2054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E9A7B646-3243-AE7B-E708-FDE026785AD4}"/>
              </a:ext>
            </a:extLst>
          </p:cNvPr>
          <p:cNvSpPr/>
          <p:nvPr/>
        </p:nvSpPr>
        <p:spPr>
          <a:xfrm>
            <a:off x="2500498" y="2643051"/>
            <a:ext cx="1283376" cy="1611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사각형: 둥근 모서리 20">
            <a:extLst>
              <a:ext uri="{FF2B5EF4-FFF2-40B4-BE49-F238E27FC236}">
                <a16:creationId xmlns:a16="http://schemas.microsoft.com/office/drawing/2014/main" id="{12267D4C-34E4-FE97-35C1-A573B81EC20D}"/>
              </a:ext>
            </a:extLst>
          </p:cNvPr>
          <p:cNvSpPr/>
          <p:nvPr/>
        </p:nvSpPr>
        <p:spPr>
          <a:xfrm>
            <a:off x="7577132" y="2500743"/>
            <a:ext cx="2679345" cy="3246914"/>
          </a:xfrm>
          <a:prstGeom prst="roundRect">
            <a:avLst>
              <a:gd name="adj" fmla="val 8054"/>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760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1893AD-A23B-0B1C-AE05-DD2172FA83F0}"/>
              </a:ext>
            </a:extLst>
          </p:cNvPr>
          <p:cNvSpPr>
            <a:spLocks noGrp="1"/>
          </p:cNvSpPr>
          <p:nvPr>
            <p:ph type="title"/>
          </p:nvPr>
        </p:nvSpPr>
        <p:spPr/>
        <p:txBody>
          <a:bodyPr/>
          <a:lstStyle/>
          <a:p>
            <a:r>
              <a:rPr lang="ko-KR" altLang="en-US" dirty="0"/>
              <a:t>테이블과 소켓상자 추가</a:t>
            </a:r>
            <a:endParaRPr lang="en-US" dirty="0"/>
          </a:p>
        </p:txBody>
      </p:sp>
      <p:sp>
        <p:nvSpPr>
          <p:cNvPr id="3" name="내용 개체 틀 2">
            <a:extLst>
              <a:ext uri="{FF2B5EF4-FFF2-40B4-BE49-F238E27FC236}">
                <a16:creationId xmlns:a16="http://schemas.microsoft.com/office/drawing/2014/main" id="{F509A650-10E4-EE27-C1B4-37650F81F130}"/>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2A85BB44-F13E-663A-15B3-6E74DA99B252}"/>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C56D7D10-D4CA-072D-31BC-AC3F0F0DF38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99788C9-3CAA-B77D-B136-D444E292CC68}"/>
              </a:ext>
            </a:extLst>
          </p:cNvPr>
          <p:cNvSpPr>
            <a:spLocks noGrp="1"/>
          </p:cNvSpPr>
          <p:nvPr>
            <p:ph type="sldNum" sz="quarter" idx="12"/>
          </p:nvPr>
        </p:nvSpPr>
        <p:spPr/>
        <p:txBody>
          <a:bodyPr/>
          <a:lstStyle/>
          <a:p>
            <a:fld id="{FABEA76D-AC0B-4A8D-A15D-FF0B16DFADCB}" type="slidenum">
              <a:rPr lang="ko-KR" altLang="en-US" smtClean="0"/>
              <a:t>25</a:t>
            </a:fld>
            <a:endParaRPr lang="ko-KR" altLang="en-US"/>
          </a:p>
        </p:txBody>
      </p:sp>
      <p:pic>
        <p:nvPicPr>
          <p:cNvPr id="7" name="그림 6">
            <a:extLst>
              <a:ext uri="{FF2B5EF4-FFF2-40B4-BE49-F238E27FC236}">
                <a16:creationId xmlns:a16="http://schemas.microsoft.com/office/drawing/2014/main" id="{434EB800-DF38-0326-8699-3DE89D30BBF5}"/>
              </a:ext>
            </a:extLst>
          </p:cNvPr>
          <p:cNvPicPr>
            <a:picLocks noChangeAspect="1"/>
          </p:cNvPicPr>
          <p:nvPr/>
        </p:nvPicPr>
        <p:blipFill>
          <a:blip r:embed="rId2"/>
          <a:stretch>
            <a:fillRect/>
          </a:stretch>
        </p:blipFill>
        <p:spPr>
          <a:xfrm>
            <a:off x="2590800" y="1735932"/>
            <a:ext cx="6714863" cy="3750468"/>
          </a:xfrm>
          <a:prstGeom prst="rect">
            <a:avLst/>
          </a:prstGeom>
        </p:spPr>
      </p:pic>
      <p:pic>
        <p:nvPicPr>
          <p:cNvPr id="9" name="그림 8">
            <a:extLst>
              <a:ext uri="{FF2B5EF4-FFF2-40B4-BE49-F238E27FC236}">
                <a16:creationId xmlns:a16="http://schemas.microsoft.com/office/drawing/2014/main" id="{1B023ADA-514A-4011-DBBD-0D88BD643461}"/>
              </a:ext>
            </a:extLst>
          </p:cNvPr>
          <p:cNvPicPr>
            <a:picLocks noChangeAspect="1"/>
          </p:cNvPicPr>
          <p:nvPr/>
        </p:nvPicPr>
        <p:blipFill>
          <a:blip r:embed="rId3"/>
          <a:stretch>
            <a:fillRect/>
          </a:stretch>
        </p:blipFill>
        <p:spPr>
          <a:xfrm>
            <a:off x="253307" y="1678781"/>
            <a:ext cx="2165651" cy="4587875"/>
          </a:xfrm>
          <a:prstGeom prst="rect">
            <a:avLst/>
          </a:prstGeom>
        </p:spPr>
      </p:pic>
      <p:pic>
        <p:nvPicPr>
          <p:cNvPr id="14" name="그림 13">
            <a:extLst>
              <a:ext uri="{FF2B5EF4-FFF2-40B4-BE49-F238E27FC236}">
                <a16:creationId xmlns:a16="http://schemas.microsoft.com/office/drawing/2014/main" id="{BFE809C1-9D08-94B5-174B-0D89CFA0A53A}"/>
              </a:ext>
            </a:extLst>
          </p:cNvPr>
          <p:cNvPicPr>
            <a:picLocks noChangeAspect="1"/>
          </p:cNvPicPr>
          <p:nvPr/>
        </p:nvPicPr>
        <p:blipFill>
          <a:blip r:embed="rId4"/>
          <a:stretch>
            <a:fillRect/>
          </a:stretch>
        </p:blipFill>
        <p:spPr>
          <a:xfrm>
            <a:off x="9305663" y="895202"/>
            <a:ext cx="2898903" cy="4943894"/>
          </a:xfrm>
          <a:prstGeom prst="rect">
            <a:avLst/>
          </a:prstGeom>
        </p:spPr>
      </p:pic>
      <p:sp>
        <p:nvSpPr>
          <p:cNvPr id="16" name="사각형: 둥근 모서리 15">
            <a:extLst>
              <a:ext uri="{FF2B5EF4-FFF2-40B4-BE49-F238E27FC236}">
                <a16:creationId xmlns:a16="http://schemas.microsoft.com/office/drawing/2014/main" id="{105A96F1-6D14-5DD9-7F6F-27A143B03798}"/>
              </a:ext>
            </a:extLst>
          </p:cNvPr>
          <p:cNvSpPr/>
          <p:nvPr/>
        </p:nvSpPr>
        <p:spPr>
          <a:xfrm>
            <a:off x="471240" y="1929216"/>
            <a:ext cx="1144200" cy="3480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0AAB3E96-B094-E54F-912C-272DC07130C8}"/>
              </a:ext>
            </a:extLst>
          </p:cNvPr>
          <p:cNvSpPr/>
          <p:nvPr/>
        </p:nvSpPr>
        <p:spPr>
          <a:xfrm>
            <a:off x="627994" y="5753520"/>
            <a:ext cx="943903" cy="19878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사각형: 둥근 모서리 19">
            <a:extLst>
              <a:ext uri="{FF2B5EF4-FFF2-40B4-BE49-F238E27FC236}">
                <a16:creationId xmlns:a16="http://schemas.microsoft.com/office/drawing/2014/main" id="{EC7FA3C3-98C3-3458-1B5B-855E0EAF24F9}"/>
              </a:ext>
            </a:extLst>
          </p:cNvPr>
          <p:cNvSpPr/>
          <p:nvPr/>
        </p:nvSpPr>
        <p:spPr>
          <a:xfrm>
            <a:off x="9305663" y="3051765"/>
            <a:ext cx="2886337" cy="2221275"/>
          </a:xfrm>
          <a:prstGeom prst="roundRect">
            <a:avLst>
              <a:gd name="adj" fmla="val 3596"/>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사각형: 둥근 모서리 20">
            <a:extLst>
              <a:ext uri="{FF2B5EF4-FFF2-40B4-BE49-F238E27FC236}">
                <a16:creationId xmlns:a16="http://schemas.microsoft.com/office/drawing/2014/main" id="{0556FE50-0C19-B548-75CB-419960558D68}"/>
              </a:ext>
            </a:extLst>
          </p:cNvPr>
          <p:cNvSpPr/>
          <p:nvPr/>
        </p:nvSpPr>
        <p:spPr>
          <a:xfrm>
            <a:off x="6352651" y="3728459"/>
            <a:ext cx="2934976" cy="1544581"/>
          </a:xfrm>
          <a:prstGeom prst="roundRect">
            <a:avLst>
              <a:gd name="adj" fmla="val 5752"/>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B3E12B2-B269-8F71-DD6B-F99128AC352D}"/>
              </a:ext>
            </a:extLst>
          </p:cNvPr>
          <p:cNvSpPr txBox="1"/>
          <p:nvPr/>
        </p:nvSpPr>
        <p:spPr>
          <a:xfrm>
            <a:off x="2590800" y="5582977"/>
            <a:ext cx="2997925" cy="369332"/>
          </a:xfrm>
          <a:prstGeom prst="rect">
            <a:avLst/>
          </a:prstGeom>
          <a:noFill/>
        </p:spPr>
        <p:txBody>
          <a:bodyPr wrap="square">
            <a:spAutoFit/>
          </a:bodyPr>
          <a:lstStyle/>
          <a:p>
            <a:r>
              <a:rPr lang="en-US" dirty="0">
                <a:hlinkClick r:id="rId5"/>
              </a:rPr>
              <a:t>Teleport01_</a:t>
            </a:r>
            <a:r>
              <a:rPr lang="ko-KR" altLang="en-US" dirty="0">
                <a:hlinkClick r:id="rId5"/>
              </a:rPr>
              <a:t>소켓동작</a:t>
            </a:r>
            <a:r>
              <a:rPr lang="en-US" altLang="ko-KR" dirty="0">
                <a:hlinkClick r:id="rId5"/>
              </a:rPr>
              <a:t>.</a:t>
            </a:r>
            <a:r>
              <a:rPr lang="en-US" dirty="0">
                <a:hlinkClick r:id="rId5"/>
              </a:rPr>
              <a:t>mp4</a:t>
            </a:r>
            <a:endParaRPr lang="en-US" dirty="0"/>
          </a:p>
        </p:txBody>
      </p:sp>
    </p:spTree>
    <p:extLst>
      <p:ext uri="{BB962C8B-B14F-4D97-AF65-F5344CB8AC3E}">
        <p14:creationId xmlns:p14="http://schemas.microsoft.com/office/powerpoint/2010/main" val="3513991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E4DC2-E03A-26D7-8F48-30038B1BF362}"/>
              </a:ext>
            </a:extLst>
          </p:cNvPr>
          <p:cNvSpPr>
            <a:spLocks noGrp="1"/>
          </p:cNvSpPr>
          <p:nvPr>
            <p:ph type="title"/>
          </p:nvPr>
        </p:nvSpPr>
        <p:spPr/>
        <p:txBody>
          <a:bodyPr/>
          <a:lstStyle/>
          <a:p>
            <a:r>
              <a:rPr lang="en-US" dirty="0"/>
              <a:t>XR</a:t>
            </a:r>
            <a:r>
              <a:rPr lang="ko-KR" altLang="en-US" dirty="0"/>
              <a:t> </a:t>
            </a:r>
            <a:r>
              <a:rPr lang="en-US" altLang="ko-KR" dirty="0"/>
              <a:t>Interaction</a:t>
            </a:r>
            <a:r>
              <a:rPr lang="ko-KR" altLang="en-US" dirty="0"/>
              <a:t> </a:t>
            </a:r>
            <a:r>
              <a:rPr lang="en-US" altLang="ko-KR" dirty="0"/>
              <a:t>Architecture/States</a:t>
            </a:r>
            <a:endParaRPr lang="en-US" dirty="0"/>
          </a:p>
        </p:txBody>
      </p:sp>
      <p:graphicFrame>
        <p:nvGraphicFramePr>
          <p:cNvPr id="7" name="내용 개체 틀 6">
            <a:extLst>
              <a:ext uri="{FF2B5EF4-FFF2-40B4-BE49-F238E27FC236}">
                <a16:creationId xmlns:a16="http://schemas.microsoft.com/office/drawing/2014/main" id="{66E0143A-4BAB-486B-3B72-2F59D80311A7}"/>
              </a:ext>
            </a:extLst>
          </p:cNvPr>
          <p:cNvGraphicFramePr>
            <a:graphicFrameLocks noGrp="1"/>
          </p:cNvGraphicFramePr>
          <p:nvPr>
            <p:ph idx="1"/>
            <p:extLst>
              <p:ext uri="{D42A27DB-BD31-4B8C-83A1-F6EECF244321}">
                <p14:modId xmlns:p14="http://schemas.microsoft.com/office/powerpoint/2010/main" val="1747693706"/>
              </p:ext>
            </p:extLst>
          </p:nvPr>
        </p:nvGraphicFramePr>
        <p:xfrm>
          <a:off x="994206" y="1473946"/>
          <a:ext cx="10091610" cy="4901445"/>
        </p:xfrm>
        <a:graphic>
          <a:graphicData uri="http://schemas.openxmlformats.org/drawingml/2006/table">
            <a:tbl>
              <a:tblPr/>
              <a:tblGrid>
                <a:gridCol w="1230149">
                  <a:extLst>
                    <a:ext uri="{9D8B030D-6E8A-4147-A177-3AD203B41FA5}">
                      <a16:colId xmlns:a16="http://schemas.microsoft.com/office/drawing/2014/main" val="2529443363"/>
                    </a:ext>
                  </a:extLst>
                </a:gridCol>
                <a:gridCol w="8861461">
                  <a:extLst>
                    <a:ext uri="{9D8B030D-6E8A-4147-A177-3AD203B41FA5}">
                      <a16:colId xmlns:a16="http://schemas.microsoft.com/office/drawing/2014/main" val="896984361"/>
                    </a:ext>
                  </a:extLst>
                </a:gridCol>
              </a:tblGrid>
              <a:tr h="100320">
                <a:tc>
                  <a:txBody>
                    <a:bodyPr/>
                    <a:lstStyle/>
                    <a:p>
                      <a:pPr algn="l" fontAlgn="b"/>
                      <a:r>
                        <a:rPr lang="en-US" sz="1600">
                          <a:effectLst/>
                        </a:rPr>
                        <a:t>State</a:t>
                      </a:r>
                    </a:p>
                  </a:txBody>
                  <a:tcPr marL="8003" marR="8003" marT="8003" marB="800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205B8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600">
                          <a:effectLst/>
                        </a:rPr>
                        <a:t>Function</a:t>
                      </a:r>
                    </a:p>
                  </a:txBody>
                  <a:tcPr marL="8003" marR="8003" marT="8003" marB="800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005E8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12701444"/>
                  </a:ext>
                </a:extLst>
              </a:tr>
              <a:tr h="1145944">
                <a:tc>
                  <a:txBody>
                    <a:bodyPr/>
                    <a:lstStyle/>
                    <a:p>
                      <a:pPr fontAlgn="t"/>
                      <a:r>
                        <a:rPr lang="en-US" sz="1600" b="1">
                          <a:effectLst/>
                        </a:rPr>
                        <a:t>Hover</a:t>
                      </a:r>
                      <a:endParaRPr lang="en-US" sz="1600">
                        <a:effectLst/>
                      </a:endParaRP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a:effectLst/>
                        </a:rPr>
                        <a:t>If an Interactable is a valid target for the Interactor its state changes to Hover. Hovering on an object signifies an intention to interact with it, but doesn't typically change the behavior of that object, though it might create a visual indicator for this change of state, like how a hovered button changes tint.</a:t>
                      </a: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121620303"/>
                  </a:ext>
                </a:extLst>
              </a:tr>
              <a:tr h="1371651">
                <a:tc>
                  <a:txBody>
                    <a:bodyPr/>
                    <a:lstStyle/>
                    <a:p>
                      <a:pPr fontAlgn="t"/>
                      <a:r>
                        <a:rPr lang="en-US" sz="1600" b="1" dirty="0">
                          <a:effectLst/>
                        </a:rPr>
                        <a:t>Select</a:t>
                      </a:r>
                      <a:endParaRPr lang="en-US" sz="1600" dirty="0">
                        <a:effectLst/>
                      </a:endParaRP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rPr>
                        <a:t>Selection requires an action such as a button or trigger press from the user to enable the Select state. When an Interactable is in the Select state, Unity considers the selecting Interactor to be interacting with it. For example, Selection can simulate picking up a grabbable object, holding a lever, or preparing to push a door that has focus via hovering.</a:t>
                      </a: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85093325"/>
                  </a:ext>
                </a:extLst>
              </a:tr>
              <a:tr h="2124004">
                <a:tc>
                  <a:txBody>
                    <a:bodyPr/>
                    <a:lstStyle/>
                    <a:p>
                      <a:pPr fontAlgn="t"/>
                      <a:r>
                        <a:rPr lang="en-US" sz="1600" b="1">
                          <a:effectLst/>
                        </a:rPr>
                        <a:t>Activate</a:t>
                      </a:r>
                      <a:endParaRPr lang="en-US" sz="1600">
                        <a:effectLst/>
                      </a:endParaRP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dirty="0">
                          <a:effectLst/>
                        </a:rPr>
                        <a:t>Activation is an extra action, typically mapped to a button or trigger that affects the currently selected object. This lets the user further interact with an object they've selected. The Activate action depends on the Interactable. For example, you can use Activate to toggle a grabbable flashlight on/off or shoot a ball launcher. You can hook the component to process Activate into an action without any additional code by hooking an existing callback using the Inspector window under </a:t>
                      </a:r>
                      <a:r>
                        <a:rPr lang="en-US" sz="1600" b="1" dirty="0">
                          <a:effectLst/>
                        </a:rPr>
                        <a:t>Interactable Events</a:t>
                      </a:r>
                      <a:r>
                        <a:rPr lang="en-US" sz="1600" dirty="0">
                          <a:effectLst/>
                        </a:rPr>
                        <a:t> and then add to </a:t>
                      </a:r>
                      <a:r>
                        <a:rPr lang="en-US" sz="1600" b="1" dirty="0">
                          <a:effectLst/>
                        </a:rPr>
                        <a:t>Activated</a:t>
                      </a:r>
                      <a:r>
                        <a:rPr lang="en-US" sz="1600" dirty="0">
                          <a:effectLst/>
                        </a:rPr>
                        <a:t> via </a:t>
                      </a:r>
                      <a:r>
                        <a:rPr lang="en-US" sz="1600" dirty="0" err="1">
                          <a:effectLst/>
                        </a:rPr>
                        <a:t>UnityEvents</a:t>
                      </a:r>
                      <a:r>
                        <a:rPr lang="en-US" sz="1600" dirty="0">
                          <a:effectLst/>
                        </a:rPr>
                        <a:t>.</a:t>
                      </a:r>
                    </a:p>
                  </a:txBody>
                  <a:tcPr marL="8003" marR="8003" marT="8003" marB="800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20205752"/>
                  </a:ext>
                </a:extLst>
              </a:tr>
            </a:tbl>
          </a:graphicData>
        </a:graphic>
      </p:graphicFrame>
      <p:sp>
        <p:nvSpPr>
          <p:cNvPr id="4" name="날짜 개체 틀 3">
            <a:extLst>
              <a:ext uri="{FF2B5EF4-FFF2-40B4-BE49-F238E27FC236}">
                <a16:creationId xmlns:a16="http://schemas.microsoft.com/office/drawing/2014/main" id="{7E49172E-C684-1CAA-A491-6415F1C6B8CE}"/>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32258D06-7EF0-FBD4-4EDE-BA141167653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E0BD8ED-3932-151E-4E99-999588A3AA36}"/>
              </a:ext>
            </a:extLst>
          </p:cNvPr>
          <p:cNvSpPr>
            <a:spLocks noGrp="1"/>
          </p:cNvSpPr>
          <p:nvPr>
            <p:ph type="sldNum" sz="quarter" idx="12"/>
          </p:nvPr>
        </p:nvSpPr>
        <p:spPr/>
        <p:txBody>
          <a:bodyPr/>
          <a:lstStyle/>
          <a:p>
            <a:fld id="{FABEA76D-AC0B-4A8D-A15D-FF0B16DFADCB}" type="slidenum">
              <a:rPr lang="ko-KR" altLang="en-US" smtClean="0"/>
              <a:t>26</a:t>
            </a:fld>
            <a:endParaRPr lang="ko-KR" altLang="en-US"/>
          </a:p>
        </p:txBody>
      </p:sp>
    </p:spTree>
    <p:extLst>
      <p:ext uri="{BB962C8B-B14F-4D97-AF65-F5344CB8AC3E}">
        <p14:creationId xmlns:p14="http://schemas.microsoft.com/office/powerpoint/2010/main" val="61253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51EF7-91AD-5CC4-0C0A-E293E6839E8B}"/>
              </a:ext>
            </a:extLst>
          </p:cNvPr>
          <p:cNvSpPr>
            <a:spLocks noGrp="1"/>
          </p:cNvSpPr>
          <p:nvPr>
            <p:ph type="title"/>
          </p:nvPr>
        </p:nvSpPr>
        <p:spPr/>
        <p:txBody>
          <a:bodyPr/>
          <a:lstStyle/>
          <a:p>
            <a:r>
              <a:rPr lang="en-US" dirty="0"/>
              <a:t>XR Interaction Architecture/Components</a:t>
            </a:r>
          </a:p>
        </p:txBody>
      </p:sp>
      <p:sp>
        <p:nvSpPr>
          <p:cNvPr id="3" name="내용 개체 틀 2">
            <a:extLst>
              <a:ext uri="{FF2B5EF4-FFF2-40B4-BE49-F238E27FC236}">
                <a16:creationId xmlns:a16="http://schemas.microsoft.com/office/drawing/2014/main" id="{CDA6DA2E-1586-E8F3-085A-D38CBBB0207A}"/>
              </a:ext>
            </a:extLst>
          </p:cNvPr>
          <p:cNvSpPr>
            <a:spLocks noGrp="1"/>
          </p:cNvSpPr>
          <p:nvPr>
            <p:ph idx="1"/>
          </p:nvPr>
        </p:nvSpPr>
        <p:spPr/>
        <p:txBody>
          <a:bodyPr/>
          <a:lstStyle/>
          <a:p>
            <a:r>
              <a:rPr lang="en-US" dirty="0"/>
              <a:t>Interactors</a:t>
            </a:r>
          </a:p>
          <a:p>
            <a:pPr lvl="1"/>
            <a:r>
              <a:rPr lang="en-US" dirty="0"/>
              <a:t>XR Ray Interactor</a:t>
            </a:r>
          </a:p>
          <a:p>
            <a:pPr lvl="1"/>
            <a:r>
              <a:rPr lang="ko-KR" altLang="en-US" dirty="0"/>
              <a:t>상호작용 가능한 물체의 </a:t>
            </a:r>
            <a:r>
              <a:rPr lang="ko-KR" altLang="en-US" dirty="0" err="1"/>
              <a:t>호버</a:t>
            </a:r>
            <a:r>
              <a:rPr lang="en-US" altLang="ko-KR" dirty="0"/>
              <a:t>, </a:t>
            </a:r>
            <a:r>
              <a:rPr lang="ko-KR" altLang="en-US" dirty="0"/>
              <a:t>선택동작을 관장한다</a:t>
            </a:r>
            <a:r>
              <a:rPr lang="en-US" altLang="ko-KR" dirty="0"/>
              <a:t>.</a:t>
            </a:r>
          </a:p>
          <a:p>
            <a:pPr lvl="1"/>
            <a:r>
              <a:rPr lang="ko-KR" altLang="en-US" dirty="0" err="1"/>
              <a:t>호버</a:t>
            </a:r>
            <a:r>
              <a:rPr lang="ko-KR" altLang="en-US" dirty="0"/>
              <a:t> 또는 선택된 물체의 목록을 생성한다</a:t>
            </a:r>
            <a:r>
              <a:rPr lang="en-US" altLang="ko-KR" dirty="0"/>
              <a:t>.</a:t>
            </a:r>
            <a:endParaRPr lang="en-US" dirty="0"/>
          </a:p>
          <a:p>
            <a:r>
              <a:rPr lang="en-US" dirty="0" err="1"/>
              <a:t>Interactables</a:t>
            </a:r>
            <a:endParaRPr lang="en-US" dirty="0"/>
          </a:p>
          <a:p>
            <a:pPr lvl="1"/>
            <a:r>
              <a:rPr lang="en-US" dirty="0"/>
              <a:t>Box, any Object in scene</a:t>
            </a:r>
          </a:p>
          <a:p>
            <a:pPr lvl="1"/>
            <a:r>
              <a:rPr lang="en-US" dirty="0"/>
              <a:t>Interaction</a:t>
            </a:r>
            <a:r>
              <a:rPr lang="ko-KR" altLang="en-US" dirty="0"/>
              <a:t> 상태에 따른 행동을 정의한다</a:t>
            </a:r>
            <a:r>
              <a:rPr lang="en-US" altLang="ko-KR" dirty="0"/>
              <a:t>.</a:t>
            </a:r>
            <a:endParaRPr lang="en-US" dirty="0"/>
          </a:p>
          <a:p>
            <a:r>
              <a:rPr lang="en-US" dirty="0"/>
              <a:t>Interaction Manager</a:t>
            </a:r>
          </a:p>
          <a:p>
            <a:pPr lvl="1"/>
            <a:r>
              <a:rPr lang="en-US" dirty="0"/>
              <a:t>XR Interaction Manager</a:t>
            </a:r>
          </a:p>
          <a:p>
            <a:pPr lvl="1"/>
            <a:r>
              <a:rPr lang="en-US" dirty="0"/>
              <a:t>Interactor</a:t>
            </a:r>
            <a:r>
              <a:rPr lang="ko-KR" altLang="en-US" dirty="0"/>
              <a:t>와 </a:t>
            </a:r>
            <a:r>
              <a:rPr lang="en-US" altLang="ko-KR" dirty="0"/>
              <a:t>Interactable </a:t>
            </a:r>
            <a:r>
              <a:rPr lang="ko-KR" altLang="en-US" dirty="0"/>
              <a:t>사이의 상호작용의 상태를 전환한다</a:t>
            </a:r>
            <a:r>
              <a:rPr lang="en-US" altLang="ko-KR" dirty="0"/>
              <a:t>.</a:t>
            </a:r>
            <a:endParaRPr lang="en-US" dirty="0"/>
          </a:p>
        </p:txBody>
      </p:sp>
      <p:sp>
        <p:nvSpPr>
          <p:cNvPr id="4" name="날짜 개체 틀 3">
            <a:extLst>
              <a:ext uri="{FF2B5EF4-FFF2-40B4-BE49-F238E27FC236}">
                <a16:creationId xmlns:a16="http://schemas.microsoft.com/office/drawing/2014/main" id="{E0DCA30D-CF52-2098-3B60-16CE0D63057D}"/>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FDBF5CEF-3BA0-3EBA-24B9-63D48C38FEE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34BDF36-BCA2-14A7-DE73-4625BE6708BD}"/>
              </a:ext>
            </a:extLst>
          </p:cNvPr>
          <p:cNvSpPr>
            <a:spLocks noGrp="1"/>
          </p:cNvSpPr>
          <p:nvPr>
            <p:ph type="sldNum" sz="quarter" idx="12"/>
          </p:nvPr>
        </p:nvSpPr>
        <p:spPr/>
        <p:txBody>
          <a:bodyPr/>
          <a:lstStyle/>
          <a:p>
            <a:fld id="{FABEA76D-AC0B-4A8D-A15D-FF0B16DFADCB}" type="slidenum">
              <a:rPr lang="ko-KR" altLang="en-US" smtClean="0"/>
              <a:t>27</a:t>
            </a:fld>
            <a:endParaRPr lang="ko-KR" altLang="en-US"/>
          </a:p>
        </p:txBody>
      </p:sp>
      <p:pic>
        <p:nvPicPr>
          <p:cNvPr id="8" name="그림 7">
            <a:extLst>
              <a:ext uri="{FF2B5EF4-FFF2-40B4-BE49-F238E27FC236}">
                <a16:creationId xmlns:a16="http://schemas.microsoft.com/office/drawing/2014/main" id="{A96436CA-4E17-1E4E-D4F3-DF4CF512D98A}"/>
              </a:ext>
            </a:extLst>
          </p:cNvPr>
          <p:cNvPicPr>
            <a:picLocks noChangeAspect="1"/>
          </p:cNvPicPr>
          <p:nvPr/>
        </p:nvPicPr>
        <p:blipFill>
          <a:blip r:embed="rId2"/>
          <a:stretch>
            <a:fillRect/>
          </a:stretch>
        </p:blipFill>
        <p:spPr>
          <a:xfrm>
            <a:off x="8794678" y="2495023"/>
            <a:ext cx="3354351" cy="3122527"/>
          </a:xfrm>
          <a:prstGeom prst="rect">
            <a:avLst/>
          </a:prstGeom>
        </p:spPr>
      </p:pic>
      <p:sp>
        <p:nvSpPr>
          <p:cNvPr id="9" name="TextBox 8">
            <a:extLst>
              <a:ext uri="{FF2B5EF4-FFF2-40B4-BE49-F238E27FC236}">
                <a16:creationId xmlns:a16="http://schemas.microsoft.com/office/drawing/2014/main" id="{CF27F923-5A1E-6A8E-2D3C-7677DA1FCEE0}"/>
              </a:ext>
            </a:extLst>
          </p:cNvPr>
          <p:cNvSpPr txBox="1"/>
          <p:nvPr/>
        </p:nvSpPr>
        <p:spPr>
          <a:xfrm>
            <a:off x="10648478" y="3762303"/>
            <a:ext cx="1410643" cy="369332"/>
          </a:xfrm>
          <a:prstGeom prst="rect">
            <a:avLst/>
          </a:prstGeom>
          <a:solidFill>
            <a:srgbClr val="FFFF00"/>
          </a:solidFill>
        </p:spPr>
        <p:txBody>
          <a:bodyPr wrap="none" rtlCol="0">
            <a:spAutoFit/>
          </a:bodyPr>
          <a:lstStyle/>
          <a:p>
            <a:r>
              <a:rPr lang="en-US" dirty="0"/>
              <a:t>Interactable</a:t>
            </a:r>
          </a:p>
        </p:txBody>
      </p:sp>
      <p:sp>
        <p:nvSpPr>
          <p:cNvPr id="10" name="TextBox 9">
            <a:extLst>
              <a:ext uri="{FF2B5EF4-FFF2-40B4-BE49-F238E27FC236}">
                <a16:creationId xmlns:a16="http://schemas.microsoft.com/office/drawing/2014/main" id="{B66841B7-1C76-5235-528D-6E1E63E4E732}"/>
              </a:ext>
            </a:extLst>
          </p:cNvPr>
          <p:cNvSpPr txBox="1"/>
          <p:nvPr/>
        </p:nvSpPr>
        <p:spPr>
          <a:xfrm>
            <a:off x="9583389" y="2873606"/>
            <a:ext cx="1190711" cy="369332"/>
          </a:xfrm>
          <a:prstGeom prst="rect">
            <a:avLst/>
          </a:prstGeom>
          <a:solidFill>
            <a:srgbClr val="FFFF00"/>
          </a:solidFill>
        </p:spPr>
        <p:txBody>
          <a:bodyPr wrap="none" rtlCol="0">
            <a:spAutoFit/>
          </a:bodyPr>
          <a:lstStyle/>
          <a:p>
            <a:r>
              <a:rPr lang="en-US" dirty="0"/>
              <a:t>Interactor</a:t>
            </a:r>
          </a:p>
        </p:txBody>
      </p:sp>
      <p:sp>
        <p:nvSpPr>
          <p:cNvPr id="11" name="TextBox 10">
            <a:extLst>
              <a:ext uri="{FF2B5EF4-FFF2-40B4-BE49-F238E27FC236}">
                <a16:creationId xmlns:a16="http://schemas.microsoft.com/office/drawing/2014/main" id="{30A80809-B911-A0CC-2A71-452E90478D4E}"/>
              </a:ext>
            </a:extLst>
          </p:cNvPr>
          <p:cNvSpPr txBox="1"/>
          <p:nvPr/>
        </p:nvSpPr>
        <p:spPr>
          <a:xfrm>
            <a:off x="8696034" y="3641124"/>
            <a:ext cx="1300036" cy="646331"/>
          </a:xfrm>
          <a:prstGeom prst="rect">
            <a:avLst/>
          </a:prstGeom>
          <a:solidFill>
            <a:srgbClr val="FFFF00"/>
          </a:solidFill>
        </p:spPr>
        <p:txBody>
          <a:bodyPr wrap="none" rtlCol="0">
            <a:spAutoFit/>
          </a:bodyPr>
          <a:lstStyle/>
          <a:p>
            <a:r>
              <a:rPr lang="en-US" dirty="0"/>
              <a:t>Interaction</a:t>
            </a:r>
            <a:br>
              <a:rPr lang="en-US" dirty="0"/>
            </a:br>
            <a:r>
              <a:rPr lang="en-US" dirty="0"/>
              <a:t>Manager</a:t>
            </a:r>
          </a:p>
        </p:txBody>
      </p:sp>
      <p:cxnSp>
        <p:nvCxnSpPr>
          <p:cNvPr id="13" name="직선 연결선 12">
            <a:extLst>
              <a:ext uri="{FF2B5EF4-FFF2-40B4-BE49-F238E27FC236}">
                <a16:creationId xmlns:a16="http://schemas.microsoft.com/office/drawing/2014/main" id="{AD746C29-E3D6-D624-3EC8-F9934D9801B8}"/>
              </a:ext>
            </a:extLst>
          </p:cNvPr>
          <p:cNvCxnSpPr>
            <a:cxnSpLocks/>
          </p:cNvCxnSpPr>
          <p:nvPr/>
        </p:nvCxnSpPr>
        <p:spPr>
          <a:xfrm>
            <a:off x="9483047" y="3293181"/>
            <a:ext cx="1582220" cy="9603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23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51EF7-91AD-5CC4-0C0A-E293E6839E8B}"/>
              </a:ext>
            </a:extLst>
          </p:cNvPr>
          <p:cNvSpPr>
            <a:spLocks noGrp="1"/>
          </p:cNvSpPr>
          <p:nvPr>
            <p:ph type="title"/>
          </p:nvPr>
        </p:nvSpPr>
        <p:spPr/>
        <p:txBody>
          <a:bodyPr/>
          <a:lstStyle/>
          <a:p>
            <a:r>
              <a:rPr lang="en-US" dirty="0"/>
              <a:t>XR Interaction Architecture/Components</a:t>
            </a:r>
          </a:p>
        </p:txBody>
      </p:sp>
      <p:sp>
        <p:nvSpPr>
          <p:cNvPr id="3" name="내용 개체 틀 2">
            <a:extLst>
              <a:ext uri="{FF2B5EF4-FFF2-40B4-BE49-F238E27FC236}">
                <a16:creationId xmlns:a16="http://schemas.microsoft.com/office/drawing/2014/main" id="{CDA6DA2E-1586-E8F3-085A-D38CBBB0207A}"/>
              </a:ext>
            </a:extLst>
          </p:cNvPr>
          <p:cNvSpPr>
            <a:spLocks noGrp="1"/>
          </p:cNvSpPr>
          <p:nvPr>
            <p:ph idx="1"/>
          </p:nvPr>
        </p:nvSpPr>
        <p:spPr/>
        <p:txBody>
          <a:bodyPr/>
          <a:lstStyle/>
          <a:p>
            <a:r>
              <a:rPr lang="en-US" dirty="0"/>
              <a:t>Controllers</a:t>
            </a:r>
          </a:p>
          <a:p>
            <a:pPr lvl="1"/>
            <a:r>
              <a:rPr lang="en-US" dirty="0"/>
              <a:t>XR Controller</a:t>
            </a:r>
          </a:p>
          <a:p>
            <a:pPr lvl="1"/>
            <a:r>
              <a:rPr lang="ko-KR" altLang="en-US" dirty="0"/>
              <a:t>입력 값들을 받아들이고 연결하는 역할을 한다</a:t>
            </a:r>
            <a:r>
              <a:rPr lang="en-US" altLang="ko-KR" dirty="0"/>
              <a:t>.</a:t>
            </a:r>
          </a:p>
          <a:p>
            <a:pPr lvl="1"/>
            <a:r>
              <a:rPr lang="ko-KR" altLang="en-US" dirty="0"/>
              <a:t>여러 개의 </a:t>
            </a:r>
            <a:r>
              <a:rPr lang="en-US" altLang="ko-KR" dirty="0"/>
              <a:t>Controller </a:t>
            </a:r>
            <a:r>
              <a:rPr lang="ko-KR" altLang="en-US" dirty="0"/>
              <a:t>를 가질 수 있다</a:t>
            </a:r>
            <a:r>
              <a:rPr lang="en-US" altLang="ko-KR" dirty="0"/>
              <a:t>.</a:t>
            </a:r>
            <a:endParaRPr lang="en-US" dirty="0"/>
          </a:p>
          <a:p>
            <a:r>
              <a:rPr lang="en-US" dirty="0"/>
              <a:t>Controller Recorder</a:t>
            </a:r>
          </a:p>
          <a:p>
            <a:pPr lvl="1"/>
            <a:r>
              <a:rPr lang="ko-KR" altLang="en-US" dirty="0" err="1"/>
              <a:t>콘트롤러의</a:t>
            </a:r>
            <a:r>
              <a:rPr lang="ko-KR" altLang="en-US" dirty="0"/>
              <a:t> 입력을 기록할 수 있다</a:t>
            </a:r>
            <a:r>
              <a:rPr lang="en-US" altLang="ko-KR" dirty="0"/>
              <a:t>.</a:t>
            </a:r>
            <a:endParaRPr lang="en-US" dirty="0"/>
          </a:p>
          <a:p>
            <a:pPr lvl="1"/>
            <a:r>
              <a:rPr lang="ko-KR" altLang="en-US" dirty="0" err="1"/>
              <a:t>콘트롤러</a:t>
            </a:r>
            <a:r>
              <a:rPr lang="ko-KR" altLang="en-US" dirty="0"/>
              <a:t> 없이 코드를 테스트할 때 유용한다</a:t>
            </a:r>
            <a:r>
              <a:rPr lang="en-US" altLang="ko-KR" dirty="0"/>
              <a:t>.</a:t>
            </a:r>
            <a:endParaRPr lang="en-US" dirty="0"/>
          </a:p>
        </p:txBody>
      </p:sp>
      <p:sp>
        <p:nvSpPr>
          <p:cNvPr id="4" name="날짜 개체 틀 3">
            <a:extLst>
              <a:ext uri="{FF2B5EF4-FFF2-40B4-BE49-F238E27FC236}">
                <a16:creationId xmlns:a16="http://schemas.microsoft.com/office/drawing/2014/main" id="{E0DCA30D-CF52-2098-3B60-16CE0D63057D}"/>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FDBF5CEF-3BA0-3EBA-24B9-63D48C38FEE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34BDF36-BCA2-14A7-DE73-4625BE6708BD}"/>
              </a:ext>
            </a:extLst>
          </p:cNvPr>
          <p:cNvSpPr>
            <a:spLocks noGrp="1"/>
          </p:cNvSpPr>
          <p:nvPr>
            <p:ph type="sldNum" sz="quarter" idx="12"/>
          </p:nvPr>
        </p:nvSpPr>
        <p:spPr/>
        <p:txBody>
          <a:bodyPr/>
          <a:lstStyle/>
          <a:p>
            <a:fld id="{FABEA76D-AC0B-4A8D-A15D-FF0B16DFADCB}" type="slidenum">
              <a:rPr lang="ko-KR" altLang="en-US" smtClean="0"/>
              <a:t>28</a:t>
            </a:fld>
            <a:endParaRPr lang="ko-KR" altLang="en-US"/>
          </a:p>
        </p:txBody>
      </p:sp>
    </p:spTree>
    <p:extLst>
      <p:ext uri="{BB962C8B-B14F-4D97-AF65-F5344CB8AC3E}">
        <p14:creationId xmlns:p14="http://schemas.microsoft.com/office/powerpoint/2010/main" val="409845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72EC98-6A57-16E5-6EA2-839927BF028F}"/>
              </a:ext>
            </a:extLst>
          </p:cNvPr>
          <p:cNvSpPr>
            <a:spLocks noGrp="1"/>
          </p:cNvSpPr>
          <p:nvPr>
            <p:ph type="title"/>
          </p:nvPr>
        </p:nvSpPr>
        <p:spPr/>
        <p:txBody>
          <a:bodyPr/>
          <a:lstStyle/>
          <a:p>
            <a:r>
              <a:rPr lang="en-US" dirty="0"/>
              <a:t>Locomotion</a:t>
            </a:r>
            <a:r>
              <a:rPr lang="ko-KR" altLang="en-US" dirty="0"/>
              <a:t> 시스템</a:t>
            </a:r>
            <a:endParaRPr lang="en-US" dirty="0"/>
          </a:p>
        </p:txBody>
      </p:sp>
      <p:sp>
        <p:nvSpPr>
          <p:cNvPr id="3" name="내용 개체 틀 2">
            <a:extLst>
              <a:ext uri="{FF2B5EF4-FFF2-40B4-BE49-F238E27FC236}">
                <a16:creationId xmlns:a16="http://schemas.microsoft.com/office/drawing/2014/main" id="{AA21BFBA-381D-2534-B041-9518A436524E}"/>
              </a:ext>
            </a:extLst>
          </p:cNvPr>
          <p:cNvSpPr>
            <a:spLocks noGrp="1"/>
          </p:cNvSpPr>
          <p:nvPr>
            <p:ph idx="1"/>
          </p:nvPr>
        </p:nvSpPr>
        <p:spPr/>
        <p:txBody>
          <a:bodyPr/>
          <a:lstStyle/>
          <a:p>
            <a:r>
              <a:rPr lang="en-US" dirty="0"/>
              <a:t>XR Origin</a:t>
            </a:r>
            <a:r>
              <a:rPr lang="ko-KR" altLang="en-US" dirty="0"/>
              <a:t>이 장면을 움직일 수 있도록 한다</a:t>
            </a:r>
            <a:r>
              <a:rPr lang="en-US" altLang="ko-KR" dirty="0"/>
              <a:t>.</a:t>
            </a:r>
          </a:p>
          <a:p>
            <a:r>
              <a:rPr lang="en-US" dirty="0"/>
              <a:t>Components</a:t>
            </a:r>
          </a:p>
          <a:p>
            <a:pPr lvl="1"/>
            <a:r>
              <a:rPr lang="en-US" dirty="0"/>
              <a:t>XR</a:t>
            </a:r>
            <a:r>
              <a:rPr lang="ko-KR" altLang="en-US" dirty="0"/>
              <a:t> </a:t>
            </a:r>
            <a:r>
              <a:rPr lang="en-US" altLang="ko-KR" dirty="0"/>
              <a:t>Origin:</a:t>
            </a:r>
            <a:r>
              <a:rPr lang="ko-KR" altLang="en-US" dirty="0"/>
              <a:t> 사용자</a:t>
            </a:r>
            <a:endParaRPr lang="en-US" altLang="ko-KR" dirty="0"/>
          </a:p>
          <a:p>
            <a:pPr lvl="1"/>
            <a:r>
              <a:rPr lang="en-US" dirty="0"/>
              <a:t>Locomotion System</a:t>
            </a:r>
          </a:p>
          <a:p>
            <a:pPr lvl="1"/>
            <a:r>
              <a:rPr lang="en-US" dirty="0"/>
              <a:t>Teleportation Provider/</a:t>
            </a:r>
            <a:r>
              <a:rPr lang="en-US" dirty="0" err="1"/>
              <a:t>Interactables</a:t>
            </a:r>
            <a:endParaRPr lang="en-US" dirty="0"/>
          </a:p>
          <a:p>
            <a:pPr lvl="1"/>
            <a:r>
              <a:rPr lang="en-US" dirty="0"/>
              <a:t>Snap Turn Provider</a:t>
            </a:r>
          </a:p>
          <a:p>
            <a:pPr lvl="1"/>
            <a:r>
              <a:rPr lang="en-US" dirty="0"/>
              <a:t>Continuous Turn Provider</a:t>
            </a:r>
          </a:p>
          <a:p>
            <a:pPr lvl="1"/>
            <a:r>
              <a:rPr lang="en-US" dirty="0"/>
              <a:t>Continuous Move Provider</a:t>
            </a:r>
          </a:p>
          <a:p>
            <a:pPr lvl="1"/>
            <a:r>
              <a:rPr lang="en-US" dirty="0"/>
              <a:t>Grab Move Provider</a:t>
            </a:r>
          </a:p>
          <a:p>
            <a:pPr lvl="1"/>
            <a:r>
              <a:rPr lang="en-US" dirty="0"/>
              <a:t>Two Handed Grab Move Provider</a:t>
            </a:r>
          </a:p>
        </p:txBody>
      </p:sp>
      <p:sp>
        <p:nvSpPr>
          <p:cNvPr id="4" name="날짜 개체 틀 3">
            <a:extLst>
              <a:ext uri="{FF2B5EF4-FFF2-40B4-BE49-F238E27FC236}">
                <a16:creationId xmlns:a16="http://schemas.microsoft.com/office/drawing/2014/main" id="{B9E049F3-A0D6-4FA9-7F4A-BC60DAD51BFD}"/>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250A8778-57EC-127C-7EB1-6A040B954E2A}"/>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E9D038C-761E-DC8C-983B-606E94E2242F}"/>
              </a:ext>
            </a:extLst>
          </p:cNvPr>
          <p:cNvSpPr>
            <a:spLocks noGrp="1"/>
          </p:cNvSpPr>
          <p:nvPr>
            <p:ph type="sldNum" sz="quarter" idx="12"/>
          </p:nvPr>
        </p:nvSpPr>
        <p:spPr/>
        <p:txBody>
          <a:bodyPr/>
          <a:lstStyle/>
          <a:p>
            <a:fld id="{FABEA76D-AC0B-4A8D-A15D-FF0B16DFADCB}" type="slidenum">
              <a:rPr lang="ko-KR" altLang="en-US" smtClean="0"/>
              <a:t>29</a:t>
            </a:fld>
            <a:endParaRPr lang="ko-KR" altLang="en-US"/>
          </a:p>
        </p:txBody>
      </p:sp>
    </p:spTree>
    <p:extLst>
      <p:ext uri="{BB962C8B-B14F-4D97-AF65-F5344CB8AC3E}">
        <p14:creationId xmlns:p14="http://schemas.microsoft.com/office/powerpoint/2010/main" val="81184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3BE992-5E65-FC28-B9E6-CEE41AD043DA}"/>
              </a:ext>
            </a:extLst>
          </p:cNvPr>
          <p:cNvSpPr>
            <a:spLocks noGrp="1"/>
          </p:cNvSpPr>
          <p:nvPr>
            <p:ph type="title"/>
          </p:nvPr>
        </p:nvSpPr>
        <p:spPr/>
        <p:txBody>
          <a:bodyPr/>
          <a:lstStyle/>
          <a:p>
            <a:r>
              <a:rPr lang="en-US" dirty="0"/>
              <a:t>Teleportation</a:t>
            </a:r>
          </a:p>
        </p:txBody>
      </p:sp>
      <p:sp>
        <p:nvSpPr>
          <p:cNvPr id="3" name="내용 개체 틀 2">
            <a:extLst>
              <a:ext uri="{FF2B5EF4-FFF2-40B4-BE49-F238E27FC236}">
                <a16:creationId xmlns:a16="http://schemas.microsoft.com/office/drawing/2014/main" id="{729E8D08-64E5-B6A1-A72F-7A8ED89D5D33}"/>
              </a:ext>
            </a:extLst>
          </p:cNvPr>
          <p:cNvSpPr>
            <a:spLocks noGrp="1"/>
          </p:cNvSpPr>
          <p:nvPr>
            <p:ph idx="1"/>
          </p:nvPr>
        </p:nvSpPr>
        <p:spPr/>
        <p:txBody>
          <a:bodyPr/>
          <a:lstStyle/>
          <a:p>
            <a:r>
              <a:rPr lang="en-US" dirty="0"/>
              <a:t>Teleportation Provider</a:t>
            </a:r>
          </a:p>
          <a:p>
            <a:pPr lvl="1"/>
            <a:r>
              <a:rPr lang="en-US" dirty="0"/>
              <a:t>Moving Origin</a:t>
            </a:r>
          </a:p>
          <a:p>
            <a:r>
              <a:rPr lang="en-US" dirty="0" err="1"/>
              <a:t>TeleportArea</a:t>
            </a:r>
            <a:endParaRPr lang="en-US" dirty="0"/>
          </a:p>
          <a:p>
            <a:pPr lvl="1"/>
            <a:r>
              <a:rPr lang="en-US" dirty="0"/>
              <a:t>Object surface to move</a:t>
            </a:r>
          </a:p>
          <a:p>
            <a:r>
              <a:rPr lang="en-US" dirty="0" err="1"/>
              <a:t>TeleportAnchor</a:t>
            </a:r>
            <a:endParaRPr lang="en-US" dirty="0"/>
          </a:p>
          <a:p>
            <a:pPr lvl="1"/>
            <a:r>
              <a:rPr lang="en-US" dirty="0"/>
              <a:t>Pre-determined position</a:t>
            </a:r>
          </a:p>
          <a:p>
            <a:pPr lvl="1"/>
            <a:r>
              <a:rPr lang="en-US" dirty="0"/>
              <a:t>rotation</a:t>
            </a:r>
          </a:p>
        </p:txBody>
      </p:sp>
      <p:sp>
        <p:nvSpPr>
          <p:cNvPr id="4" name="날짜 개체 틀 3">
            <a:extLst>
              <a:ext uri="{FF2B5EF4-FFF2-40B4-BE49-F238E27FC236}">
                <a16:creationId xmlns:a16="http://schemas.microsoft.com/office/drawing/2014/main" id="{AA6113EB-2326-1DE1-025C-9FC820CD6A3F}"/>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5BF20CD0-5B62-0EDA-A96E-3E4D6FC0C600}"/>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041E8AB-14F9-CC93-9C69-D42DB31C740D}"/>
              </a:ext>
            </a:extLst>
          </p:cNvPr>
          <p:cNvSpPr>
            <a:spLocks noGrp="1"/>
          </p:cNvSpPr>
          <p:nvPr>
            <p:ph type="sldNum" sz="quarter" idx="12"/>
          </p:nvPr>
        </p:nvSpPr>
        <p:spPr/>
        <p:txBody>
          <a:bodyPr/>
          <a:lstStyle/>
          <a:p>
            <a:fld id="{FABEA76D-AC0B-4A8D-A15D-FF0B16DFADCB}" type="slidenum">
              <a:rPr lang="ko-KR" altLang="en-US" smtClean="0"/>
              <a:t>3</a:t>
            </a:fld>
            <a:endParaRPr lang="ko-KR" altLang="en-US"/>
          </a:p>
        </p:txBody>
      </p:sp>
      <p:pic>
        <p:nvPicPr>
          <p:cNvPr id="25" name="그림 24">
            <a:extLst>
              <a:ext uri="{FF2B5EF4-FFF2-40B4-BE49-F238E27FC236}">
                <a16:creationId xmlns:a16="http://schemas.microsoft.com/office/drawing/2014/main" id="{11B25BD7-0408-A5BE-F4C4-F794950B207F}"/>
              </a:ext>
            </a:extLst>
          </p:cNvPr>
          <p:cNvPicPr>
            <a:picLocks noChangeAspect="1"/>
          </p:cNvPicPr>
          <p:nvPr/>
        </p:nvPicPr>
        <p:blipFill>
          <a:blip r:embed="rId2"/>
          <a:stretch>
            <a:fillRect/>
          </a:stretch>
        </p:blipFill>
        <p:spPr>
          <a:xfrm>
            <a:off x="5219648" y="1632857"/>
            <a:ext cx="6176049" cy="4810140"/>
          </a:xfrm>
          <a:prstGeom prst="rect">
            <a:avLst/>
          </a:prstGeom>
        </p:spPr>
      </p:pic>
      <p:sp>
        <p:nvSpPr>
          <p:cNvPr id="26" name="TextBox 25">
            <a:extLst>
              <a:ext uri="{FF2B5EF4-FFF2-40B4-BE49-F238E27FC236}">
                <a16:creationId xmlns:a16="http://schemas.microsoft.com/office/drawing/2014/main" id="{90BFB267-2B1F-15A8-607E-C371474D09B6}"/>
              </a:ext>
            </a:extLst>
          </p:cNvPr>
          <p:cNvSpPr txBox="1"/>
          <p:nvPr/>
        </p:nvSpPr>
        <p:spPr>
          <a:xfrm>
            <a:off x="6230649" y="1572118"/>
            <a:ext cx="1777218" cy="369332"/>
          </a:xfrm>
          <a:prstGeom prst="rect">
            <a:avLst/>
          </a:prstGeom>
          <a:solidFill>
            <a:srgbClr val="FFFF00"/>
          </a:solidFill>
        </p:spPr>
        <p:txBody>
          <a:bodyPr wrap="none" rtlCol="0">
            <a:spAutoFit/>
          </a:bodyPr>
          <a:lstStyle/>
          <a:p>
            <a:r>
              <a:rPr lang="en-US" dirty="0" err="1"/>
              <a:t>TeleportAnchor</a:t>
            </a:r>
            <a:endParaRPr lang="en-US" dirty="0"/>
          </a:p>
        </p:txBody>
      </p:sp>
      <p:sp>
        <p:nvSpPr>
          <p:cNvPr id="27" name="TextBox 26">
            <a:extLst>
              <a:ext uri="{FF2B5EF4-FFF2-40B4-BE49-F238E27FC236}">
                <a16:creationId xmlns:a16="http://schemas.microsoft.com/office/drawing/2014/main" id="{35CFC23B-B6DD-25DD-EACB-AEE65AB6B1A7}"/>
              </a:ext>
            </a:extLst>
          </p:cNvPr>
          <p:cNvSpPr txBox="1"/>
          <p:nvPr/>
        </p:nvSpPr>
        <p:spPr>
          <a:xfrm>
            <a:off x="7902726" y="4318863"/>
            <a:ext cx="1504643" cy="369332"/>
          </a:xfrm>
          <a:prstGeom prst="rect">
            <a:avLst/>
          </a:prstGeom>
          <a:solidFill>
            <a:srgbClr val="FFFF00"/>
          </a:solidFill>
        </p:spPr>
        <p:txBody>
          <a:bodyPr wrap="none" rtlCol="0">
            <a:spAutoFit/>
          </a:bodyPr>
          <a:lstStyle/>
          <a:p>
            <a:r>
              <a:rPr lang="en-US" dirty="0" err="1"/>
              <a:t>TeleportArea</a:t>
            </a:r>
            <a:endParaRPr lang="en-US" dirty="0"/>
          </a:p>
        </p:txBody>
      </p:sp>
      <p:cxnSp>
        <p:nvCxnSpPr>
          <p:cNvPr id="28" name="직선 화살표 연결선 27">
            <a:extLst>
              <a:ext uri="{FF2B5EF4-FFF2-40B4-BE49-F238E27FC236}">
                <a16:creationId xmlns:a16="http://schemas.microsoft.com/office/drawing/2014/main" id="{B47AAB20-5C26-9988-3410-B50391CEF48F}"/>
              </a:ext>
            </a:extLst>
          </p:cNvPr>
          <p:cNvCxnSpPr>
            <a:cxnSpLocks/>
            <a:stCxn id="26" idx="2"/>
          </p:cNvCxnSpPr>
          <p:nvPr/>
        </p:nvCxnSpPr>
        <p:spPr>
          <a:xfrm flipH="1">
            <a:off x="6988295" y="1941450"/>
            <a:ext cx="130963" cy="987244"/>
          </a:xfrm>
          <a:prstGeom prst="straightConnector1">
            <a:avLst/>
          </a:prstGeom>
          <a:ln w="76200">
            <a:solidFill>
              <a:schemeClr val="accent2">
                <a:alpha val="7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직선 화살표 연결선 28">
            <a:extLst>
              <a:ext uri="{FF2B5EF4-FFF2-40B4-BE49-F238E27FC236}">
                <a16:creationId xmlns:a16="http://schemas.microsoft.com/office/drawing/2014/main" id="{50C6AEFB-3DBA-0510-AE56-043475A9CCCA}"/>
              </a:ext>
            </a:extLst>
          </p:cNvPr>
          <p:cNvCxnSpPr>
            <a:cxnSpLocks/>
            <a:stCxn id="26" idx="2"/>
          </p:cNvCxnSpPr>
          <p:nvPr/>
        </p:nvCxnSpPr>
        <p:spPr>
          <a:xfrm>
            <a:off x="7119258" y="1941450"/>
            <a:ext cx="609265" cy="769583"/>
          </a:xfrm>
          <a:prstGeom prst="straightConnector1">
            <a:avLst/>
          </a:prstGeom>
          <a:ln w="76200">
            <a:solidFill>
              <a:schemeClr val="accent2">
                <a:alpha val="7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0" name="직선 화살표 연결선 29">
            <a:extLst>
              <a:ext uri="{FF2B5EF4-FFF2-40B4-BE49-F238E27FC236}">
                <a16:creationId xmlns:a16="http://schemas.microsoft.com/office/drawing/2014/main" id="{55B09E68-FFEE-22B1-D4F0-5F2D69F619E0}"/>
              </a:ext>
            </a:extLst>
          </p:cNvPr>
          <p:cNvCxnSpPr>
            <a:cxnSpLocks/>
            <a:stCxn id="26" idx="2"/>
          </p:cNvCxnSpPr>
          <p:nvPr/>
        </p:nvCxnSpPr>
        <p:spPr>
          <a:xfrm>
            <a:off x="7119258" y="1941450"/>
            <a:ext cx="1168629" cy="769583"/>
          </a:xfrm>
          <a:prstGeom prst="straightConnector1">
            <a:avLst/>
          </a:prstGeom>
          <a:ln w="76200">
            <a:solidFill>
              <a:schemeClr val="accent2">
                <a:alpha val="7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1" name="직선 화살표 연결선 30">
            <a:extLst>
              <a:ext uri="{FF2B5EF4-FFF2-40B4-BE49-F238E27FC236}">
                <a16:creationId xmlns:a16="http://schemas.microsoft.com/office/drawing/2014/main" id="{88C8768E-8275-42D1-41BA-A5BA2349772D}"/>
              </a:ext>
            </a:extLst>
          </p:cNvPr>
          <p:cNvCxnSpPr>
            <a:cxnSpLocks/>
            <a:stCxn id="26" idx="2"/>
          </p:cNvCxnSpPr>
          <p:nvPr/>
        </p:nvCxnSpPr>
        <p:spPr>
          <a:xfrm flipH="1">
            <a:off x="6409509" y="1941450"/>
            <a:ext cx="709749" cy="1206993"/>
          </a:xfrm>
          <a:prstGeom prst="straightConnector1">
            <a:avLst/>
          </a:prstGeom>
          <a:ln w="76200">
            <a:solidFill>
              <a:schemeClr val="accent2">
                <a:alpha val="7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C95A5176-1D26-7939-FAB5-5C84E1873409}"/>
              </a:ext>
            </a:extLst>
          </p:cNvPr>
          <p:cNvSpPr txBox="1"/>
          <p:nvPr/>
        </p:nvSpPr>
        <p:spPr>
          <a:xfrm>
            <a:off x="9314185" y="2779111"/>
            <a:ext cx="2500108" cy="369332"/>
          </a:xfrm>
          <a:prstGeom prst="rect">
            <a:avLst/>
          </a:prstGeom>
          <a:solidFill>
            <a:srgbClr val="FFFF00"/>
          </a:solidFill>
        </p:spPr>
        <p:txBody>
          <a:bodyPr wrap="none" rtlCol="0">
            <a:spAutoFit/>
          </a:bodyPr>
          <a:lstStyle/>
          <a:p>
            <a:r>
              <a:rPr lang="en-US" dirty="0"/>
              <a:t>Teleportation Provider</a:t>
            </a:r>
          </a:p>
        </p:txBody>
      </p:sp>
    </p:spTree>
    <p:extLst>
      <p:ext uri="{BB962C8B-B14F-4D97-AF65-F5344CB8AC3E}">
        <p14:creationId xmlns:p14="http://schemas.microsoft.com/office/powerpoint/2010/main" val="299623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F1F841-DDC3-C85E-24A5-7C6D86CE2C82}"/>
              </a:ext>
            </a:extLst>
          </p:cNvPr>
          <p:cNvSpPr>
            <a:spLocks noGrp="1"/>
          </p:cNvSpPr>
          <p:nvPr>
            <p:ph type="title"/>
          </p:nvPr>
        </p:nvSpPr>
        <p:spPr/>
        <p:txBody>
          <a:bodyPr/>
          <a:lstStyle/>
          <a:p>
            <a:r>
              <a:rPr lang="en-US" dirty="0"/>
              <a:t>Locomotion System</a:t>
            </a:r>
          </a:p>
        </p:txBody>
      </p:sp>
      <p:sp>
        <p:nvSpPr>
          <p:cNvPr id="3" name="내용 개체 틀 2">
            <a:extLst>
              <a:ext uri="{FF2B5EF4-FFF2-40B4-BE49-F238E27FC236}">
                <a16:creationId xmlns:a16="http://schemas.microsoft.com/office/drawing/2014/main" id="{A052920A-F234-CB02-51BD-0451653CECB9}"/>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3CE06884-6523-2565-EDC0-EFEB19A07933}"/>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0B3EA1E3-2815-6513-B9BA-D97B2A30143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2781CF3-415A-3C3E-2D0F-21F4D150FA2B}"/>
              </a:ext>
            </a:extLst>
          </p:cNvPr>
          <p:cNvSpPr>
            <a:spLocks noGrp="1"/>
          </p:cNvSpPr>
          <p:nvPr>
            <p:ph type="sldNum" sz="quarter" idx="12"/>
          </p:nvPr>
        </p:nvSpPr>
        <p:spPr/>
        <p:txBody>
          <a:bodyPr/>
          <a:lstStyle/>
          <a:p>
            <a:fld id="{FABEA76D-AC0B-4A8D-A15D-FF0B16DFADCB}" type="slidenum">
              <a:rPr lang="ko-KR" altLang="en-US" smtClean="0"/>
              <a:t>30</a:t>
            </a:fld>
            <a:endParaRPr lang="ko-KR" altLang="en-US"/>
          </a:p>
        </p:txBody>
      </p:sp>
      <p:pic>
        <p:nvPicPr>
          <p:cNvPr id="8" name="그림 7">
            <a:extLst>
              <a:ext uri="{FF2B5EF4-FFF2-40B4-BE49-F238E27FC236}">
                <a16:creationId xmlns:a16="http://schemas.microsoft.com/office/drawing/2014/main" id="{4536B95E-C977-AB24-AD4B-6F39D530CFCB}"/>
              </a:ext>
            </a:extLst>
          </p:cNvPr>
          <p:cNvPicPr>
            <a:picLocks noChangeAspect="1"/>
          </p:cNvPicPr>
          <p:nvPr/>
        </p:nvPicPr>
        <p:blipFill>
          <a:blip r:embed="rId2"/>
          <a:stretch>
            <a:fillRect/>
          </a:stretch>
        </p:blipFill>
        <p:spPr>
          <a:xfrm>
            <a:off x="66194" y="1314718"/>
            <a:ext cx="3201512" cy="3565508"/>
          </a:xfrm>
          <a:prstGeom prst="rect">
            <a:avLst/>
          </a:prstGeom>
        </p:spPr>
      </p:pic>
      <p:pic>
        <p:nvPicPr>
          <p:cNvPr id="10" name="그림 9">
            <a:extLst>
              <a:ext uri="{FF2B5EF4-FFF2-40B4-BE49-F238E27FC236}">
                <a16:creationId xmlns:a16="http://schemas.microsoft.com/office/drawing/2014/main" id="{B0E42D36-19A3-B14C-6136-77C801F9E068}"/>
              </a:ext>
            </a:extLst>
          </p:cNvPr>
          <p:cNvPicPr>
            <a:picLocks noChangeAspect="1"/>
          </p:cNvPicPr>
          <p:nvPr/>
        </p:nvPicPr>
        <p:blipFill>
          <a:blip r:embed="rId3"/>
          <a:stretch>
            <a:fillRect/>
          </a:stretch>
        </p:blipFill>
        <p:spPr>
          <a:xfrm>
            <a:off x="8153400" y="-7706"/>
            <a:ext cx="2803562" cy="6858000"/>
          </a:xfrm>
          <a:prstGeom prst="rect">
            <a:avLst/>
          </a:prstGeom>
        </p:spPr>
      </p:pic>
      <p:pic>
        <p:nvPicPr>
          <p:cNvPr id="12" name="그림 11">
            <a:extLst>
              <a:ext uri="{FF2B5EF4-FFF2-40B4-BE49-F238E27FC236}">
                <a16:creationId xmlns:a16="http://schemas.microsoft.com/office/drawing/2014/main" id="{C65349E3-8FA8-DE3C-2EC1-8121D1C015F0}"/>
              </a:ext>
            </a:extLst>
          </p:cNvPr>
          <p:cNvPicPr>
            <a:picLocks noChangeAspect="1"/>
          </p:cNvPicPr>
          <p:nvPr/>
        </p:nvPicPr>
        <p:blipFill>
          <a:blip r:embed="rId4"/>
          <a:stretch>
            <a:fillRect/>
          </a:stretch>
        </p:blipFill>
        <p:spPr>
          <a:xfrm>
            <a:off x="3513762" y="1403012"/>
            <a:ext cx="4013649" cy="4429124"/>
          </a:xfrm>
          <a:prstGeom prst="rect">
            <a:avLst/>
          </a:prstGeom>
        </p:spPr>
      </p:pic>
      <p:sp>
        <p:nvSpPr>
          <p:cNvPr id="13" name="사각형: 둥근 모서리 12">
            <a:extLst>
              <a:ext uri="{FF2B5EF4-FFF2-40B4-BE49-F238E27FC236}">
                <a16:creationId xmlns:a16="http://schemas.microsoft.com/office/drawing/2014/main" id="{807F36A4-07A6-8C2A-FBEF-3CE08828A7AF}"/>
              </a:ext>
            </a:extLst>
          </p:cNvPr>
          <p:cNvSpPr/>
          <p:nvPr/>
        </p:nvSpPr>
        <p:spPr>
          <a:xfrm>
            <a:off x="752186" y="2802156"/>
            <a:ext cx="1218076" cy="2953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사각형: 둥근 모서리 13">
            <a:extLst>
              <a:ext uri="{FF2B5EF4-FFF2-40B4-BE49-F238E27FC236}">
                <a16:creationId xmlns:a16="http://schemas.microsoft.com/office/drawing/2014/main" id="{023193D1-7303-74D9-30C0-FB823B0D97B0}"/>
              </a:ext>
            </a:extLst>
          </p:cNvPr>
          <p:cNvSpPr/>
          <p:nvPr/>
        </p:nvSpPr>
        <p:spPr>
          <a:xfrm>
            <a:off x="8101632" y="856977"/>
            <a:ext cx="2984183" cy="5939377"/>
          </a:xfrm>
          <a:prstGeom prst="roundRect">
            <a:avLst>
              <a:gd name="adj" fmla="val 3756"/>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181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548EA-8562-75F0-20CB-44F255202566}"/>
              </a:ext>
            </a:extLst>
          </p:cNvPr>
          <p:cNvSpPr>
            <a:spLocks noGrp="1"/>
          </p:cNvSpPr>
          <p:nvPr>
            <p:ph type="title"/>
          </p:nvPr>
        </p:nvSpPr>
        <p:spPr/>
        <p:txBody>
          <a:bodyPr/>
          <a:lstStyle/>
          <a:p>
            <a:r>
              <a:rPr lang="en-US" dirty="0"/>
              <a:t>Locomotion/XR Origin</a:t>
            </a:r>
          </a:p>
        </p:txBody>
      </p:sp>
      <p:graphicFrame>
        <p:nvGraphicFramePr>
          <p:cNvPr id="12" name="내용 개체 틀 11">
            <a:extLst>
              <a:ext uri="{FF2B5EF4-FFF2-40B4-BE49-F238E27FC236}">
                <a16:creationId xmlns:a16="http://schemas.microsoft.com/office/drawing/2014/main" id="{B831DEE9-229E-0F7D-8B3F-B4C63AE6521C}"/>
              </a:ext>
            </a:extLst>
          </p:cNvPr>
          <p:cNvGraphicFramePr>
            <a:graphicFrameLocks noGrp="1"/>
          </p:cNvGraphicFramePr>
          <p:nvPr>
            <p:ph idx="1"/>
            <p:extLst>
              <p:ext uri="{D42A27DB-BD31-4B8C-83A1-F6EECF244321}">
                <p14:modId xmlns:p14="http://schemas.microsoft.com/office/powerpoint/2010/main" val="2455528926"/>
              </p:ext>
            </p:extLst>
          </p:nvPr>
        </p:nvGraphicFramePr>
        <p:xfrm>
          <a:off x="838200" y="3537417"/>
          <a:ext cx="10433408" cy="2839087"/>
        </p:xfrm>
        <a:graphic>
          <a:graphicData uri="http://schemas.openxmlformats.org/drawingml/2006/table">
            <a:tbl>
              <a:tblPr/>
              <a:tblGrid>
                <a:gridCol w="2625047">
                  <a:extLst>
                    <a:ext uri="{9D8B030D-6E8A-4147-A177-3AD203B41FA5}">
                      <a16:colId xmlns:a16="http://schemas.microsoft.com/office/drawing/2014/main" val="1853864339"/>
                    </a:ext>
                  </a:extLst>
                </a:gridCol>
                <a:gridCol w="7808361">
                  <a:extLst>
                    <a:ext uri="{9D8B030D-6E8A-4147-A177-3AD203B41FA5}">
                      <a16:colId xmlns:a16="http://schemas.microsoft.com/office/drawing/2014/main" val="2130429117"/>
                    </a:ext>
                  </a:extLst>
                </a:gridCol>
              </a:tblGrid>
              <a:tr h="217841">
                <a:tc>
                  <a:txBody>
                    <a:bodyPr/>
                    <a:lstStyle/>
                    <a:p>
                      <a:pPr algn="l" fontAlgn="b"/>
                      <a:r>
                        <a:rPr lang="en-US" sz="1400" b="1" dirty="0">
                          <a:effectLst/>
                        </a:rPr>
                        <a:t>Property</a:t>
                      </a:r>
                      <a:endParaRPr lang="en-US" sz="1400" dirty="0">
                        <a:effectLst/>
                      </a:endParaRPr>
                    </a:p>
                  </a:txBody>
                  <a:tcPr marL="12469" marR="12469" marT="12469" marB="12469"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604AD9"/>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400" b="1">
                          <a:effectLst/>
                        </a:rPr>
                        <a:t>Description</a:t>
                      </a:r>
                      <a:endParaRPr lang="en-US" sz="1400">
                        <a:effectLst/>
                      </a:endParaRPr>
                    </a:p>
                  </a:txBody>
                  <a:tcPr marL="12469" marR="12469" marT="12469" marB="12469"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404CD9"/>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42108842"/>
                  </a:ext>
                </a:extLst>
              </a:tr>
              <a:tr h="412885">
                <a:tc>
                  <a:txBody>
                    <a:bodyPr/>
                    <a:lstStyle/>
                    <a:p>
                      <a:pPr fontAlgn="t"/>
                      <a:r>
                        <a:rPr lang="en-US" sz="1400" b="1">
                          <a:effectLst/>
                        </a:rPr>
                        <a:t>Origin Base Game Object</a:t>
                      </a:r>
                      <a:endParaRPr lang="en-US" sz="140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a:effectLst/>
                        </a:rPr>
                        <a:t>Indicates which GameObject acts as the Transform from tracking space into world space. In the recommended hierarchy, this is the XR Origin GameObject.</a:t>
                      </a: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4138386"/>
                  </a:ext>
                </a:extLst>
              </a:tr>
              <a:tr h="412885">
                <a:tc>
                  <a:txBody>
                    <a:bodyPr/>
                    <a:lstStyle/>
                    <a:p>
                      <a:pPr fontAlgn="t"/>
                      <a:r>
                        <a:rPr lang="en-US" sz="1400" b="1">
                          <a:effectLst/>
                        </a:rPr>
                        <a:t>Camera Floor Offset Object</a:t>
                      </a:r>
                      <a:endParaRPr lang="en-US" sz="140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Sets which GameObject has a vertical offset applied if the device tracking origin doesn't contain the user's height.</a:t>
                      </a: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6398588"/>
                  </a:ext>
                </a:extLst>
              </a:tr>
              <a:tr h="607929">
                <a:tc>
                  <a:txBody>
                    <a:bodyPr/>
                    <a:lstStyle/>
                    <a:p>
                      <a:pPr fontAlgn="t"/>
                      <a:r>
                        <a:rPr lang="en-US" sz="1400" b="1" dirty="0">
                          <a:effectLst/>
                        </a:rPr>
                        <a:t>Camera Game Object</a:t>
                      </a:r>
                      <a:endParaRPr lang="en-US" sz="1400" dirty="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dirty="0">
                          <a:effectLst/>
                        </a:rPr>
                        <a:t>Indicates which </a:t>
                      </a:r>
                      <a:r>
                        <a:rPr lang="en-US" sz="1400" dirty="0" err="1">
                          <a:effectLst/>
                        </a:rPr>
                        <a:t>GameObject</a:t>
                      </a:r>
                      <a:r>
                        <a:rPr lang="en-US" sz="1400" dirty="0">
                          <a:effectLst/>
                        </a:rPr>
                        <a:t> holds the user's Camera. This is important because the user's Camera might not be at the origin of the tracking volume. In the suggested hierarchy, this is the Camera </a:t>
                      </a:r>
                      <a:r>
                        <a:rPr lang="en-US" sz="1400" dirty="0" err="1">
                          <a:effectLst/>
                        </a:rPr>
                        <a:t>GameObject</a:t>
                      </a:r>
                      <a:r>
                        <a:rPr lang="en-US" sz="1400" dirty="0">
                          <a:effectLst/>
                        </a:rPr>
                        <a:t>.</a:t>
                      </a: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566197637"/>
                  </a:ext>
                </a:extLst>
              </a:tr>
              <a:tr h="609131">
                <a:tc>
                  <a:txBody>
                    <a:bodyPr/>
                    <a:lstStyle/>
                    <a:p>
                      <a:pPr fontAlgn="t"/>
                      <a:r>
                        <a:rPr lang="en-US" sz="1400" b="1" dirty="0">
                          <a:effectLst/>
                        </a:rPr>
                        <a:t>Tracking Origin Mode</a:t>
                      </a:r>
                      <a:endParaRPr lang="en-US" sz="1400" dirty="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Sets the desired tracking origin used by the application.</a:t>
                      </a: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9033720"/>
                  </a:ext>
                </a:extLst>
              </a:tr>
              <a:tr h="423324">
                <a:tc gridSpan="2">
                  <a:txBody>
                    <a:bodyPr/>
                    <a:lstStyle/>
                    <a:p>
                      <a:pPr fontAlgn="t"/>
                      <a:endParaRPr lang="en-US" sz="1400" dirty="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hMerge="1">
                  <a:txBody>
                    <a:bodyPr/>
                    <a:lstStyle/>
                    <a:p>
                      <a:pPr fontAlgn="t"/>
                      <a:endParaRPr lang="en-US" sz="1400" dirty="0">
                        <a:effectLst/>
                      </a:endParaRPr>
                    </a:p>
                  </a:txBody>
                  <a:tcPr marL="12469" marR="12469" marT="12469" marB="12469">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122509129"/>
                  </a:ext>
                </a:extLst>
              </a:tr>
            </a:tbl>
          </a:graphicData>
        </a:graphic>
      </p:graphicFrame>
      <p:sp>
        <p:nvSpPr>
          <p:cNvPr id="4" name="날짜 개체 틀 3">
            <a:extLst>
              <a:ext uri="{FF2B5EF4-FFF2-40B4-BE49-F238E27FC236}">
                <a16:creationId xmlns:a16="http://schemas.microsoft.com/office/drawing/2014/main" id="{EB5C5E4C-707D-D6D4-7E7F-5AEEA6E5EEC9}"/>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275C59AB-91EC-84EE-076A-AB08059E3A9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1B8D19F-4889-9CE2-B1E7-A4BE9E943F23}"/>
              </a:ext>
            </a:extLst>
          </p:cNvPr>
          <p:cNvSpPr>
            <a:spLocks noGrp="1"/>
          </p:cNvSpPr>
          <p:nvPr>
            <p:ph type="sldNum" sz="quarter" idx="12"/>
          </p:nvPr>
        </p:nvSpPr>
        <p:spPr/>
        <p:txBody>
          <a:bodyPr/>
          <a:lstStyle/>
          <a:p>
            <a:fld id="{FABEA76D-AC0B-4A8D-A15D-FF0B16DFADCB}" type="slidenum">
              <a:rPr lang="ko-KR" altLang="en-US" smtClean="0"/>
              <a:t>31</a:t>
            </a:fld>
            <a:endParaRPr lang="ko-KR" altLang="en-US"/>
          </a:p>
        </p:txBody>
      </p:sp>
      <p:pic>
        <p:nvPicPr>
          <p:cNvPr id="8" name="그림 7">
            <a:extLst>
              <a:ext uri="{FF2B5EF4-FFF2-40B4-BE49-F238E27FC236}">
                <a16:creationId xmlns:a16="http://schemas.microsoft.com/office/drawing/2014/main" id="{84BA0133-2AED-208F-F027-3D870FBF8738}"/>
              </a:ext>
            </a:extLst>
          </p:cNvPr>
          <p:cNvPicPr>
            <a:picLocks noChangeAspect="1"/>
          </p:cNvPicPr>
          <p:nvPr/>
        </p:nvPicPr>
        <p:blipFill>
          <a:blip r:embed="rId2"/>
          <a:stretch>
            <a:fillRect/>
          </a:stretch>
        </p:blipFill>
        <p:spPr>
          <a:xfrm>
            <a:off x="848914" y="1430213"/>
            <a:ext cx="1180638" cy="1863850"/>
          </a:xfrm>
          <a:prstGeom prst="rect">
            <a:avLst/>
          </a:prstGeom>
        </p:spPr>
      </p:pic>
      <p:sp>
        <p:nvSpPr>
          <p:cNvPr id="9" name="TextBox 8">
            <a:extLst>
              <a:ext uri="{FF2B5EF4-FFF2-40B4-BE49-F238E27FC236}">
                <a16:creationId xmlns:a16="http://schemas.microsoft.com/office/drawing/2014/main" id="{DB6932C7-0005-C17A-31F8-6EEAB1ACEF0A}"/>
              </a:ext>
            </a:extLst>
          </p:cNvPr>
          <p:cNvSpPr txBox="1"/>
          <p:nvPr/>
        </p:nvSpPr>
        <p:spPr>
          <a:xfrm>
            <a:off x="838200" y="3059668"/>
            <a:ext cx="1191352" cy="369332"/>
          </a:xfrm>
          <a:prstGeom prst="rect">
            <a:avLst/>
          </a:prstGeom>
          <a:solidFill>
            <a:srgbClr val="FFFF00"/>
          </a:solidFill>
        </p:spPr>
        <p:txBody>
          <a:bodyPr wrap="none" rtlCol="0">
            <a:spAutoFit/>
          </a:bodyPr>
          <a:lstStyle/>
          <a:p>
            <a:r>
              <a:rPr lang="en-US" dirty="0"/>
              <a:t>XR Origin</a:t>
            </a:r>
          </a:p>
        </p:txBody>
      </p:sp>
      <p:pic>
        <p:nvPicPr>
          <p:cNvPr id="11" name="그림 10">
            <a:extLst>
              <a:ext uri="{FF2B5EF4-FFF2-40B4-BE49-F238E27FC236}">
                <a16:creationId xmlns:a16="http://schemas.microsoft.com/office/drawing/2014/main" id="{0539E6AB-8538-E8AA-310E-966EDE27AB41}"/>
              </a:ext>
            </a:extLst>
          </p:cNvPr>
          <p:cNvPicPr>
            <a:picLocks noChangeAspect="1"/>
          </p:cNvPicPr>
          <p:nvPr/>
        </p:nvPicPr>
        <p:blipFill>
          <a:blip r:embed="rId3"/>
          <a:stretch>
            <a:fillRect/>
          </a:stretch>
        </p:blipFill>
        <p:spPr>
          <a:xfrm>
            <a:off x="2340860" y="1430213"/>
            <a:ext cx="7305675" cy="1952625"/>
          </a:xfrm>
          <a:prstGeom prst="rect">
            <a:avLst/>
          </a:prstGeom>
        </p:spPr>
      </p:pic>
    </p:spTree>
    <p:extLst>
      <p:ext uri="{BB962C8B-B14F-4D97-AF65-F5344CB8AC3E}">
        <p14:creationId xmlns:p14="http://schemas.microsoft.com/office/powerpoint/2010/main" val="2175908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6B99E-DAA9-AA66-F7C7-3468F0AE4865}"/>
              </a:ext>
            </a:extLst>
          </p:cNvPr>
          <p:cNvSpPr>
            <a:spLocks noGrp="1"/>
          </p:cNvSpPr>
          <p:nvPr>
            <p:ph type="title"/>
          </p:nvPr>
        </p:nvSpPr>
        <p:spPr/>
        <p:txBody>
          <a:bodyPr/>
          <a:lstStyle/>
          <a:p>
            <a:r>
              <a:rPr lang="en-US" dirty="0"/>
              <a:t>Locomotion System</a:t>
            </a:r>
          </a:p>
        </p:txBody>
      </p:sp>
      <p:graphicFrame>
        <p:nvGraphicFramePr>
          <p:cNvPr id="9" name="내용 개체 틀 8">
            <a:extLst>
              <a:ext uri="{FF2B5EF4-FFF2-40B4-BE49-F238E27FC236}">
                <a16:creationId xmlns:a16="http://schemas.microsoft.com/office/drawing/2014/main" id="{F669B4E4-7340-569B-61FC-ED1E0DCC3ACA}"/>
              </a:ext>
            </a:extLst>
          </p:cNvPr>
          <p:cNvGraphicFramePr>
            <a:graphicFrameLocks noGrp="1"/>
          </p:cNvGraphicFramePr>
          <p:nvPr>
            <p:ph idx="1"/>
            <p:extLst>
              <p:ext uri="{D42A27DB-BD31-4B8C-83A1-F6EECF244321}">
                <p14:modId xmlns:p14="http://schemas.microsoft.com/office/powerpoint/2010/main" val="3757463786"/>
              </p:ext>
            </p:extLst>
          </p:nvPr>
        </p:nvGraphicFramePr>
        <p:xfrm>
          <a:off x="838200" y="2984643"/>
          <a:ext cx="9903432" cy="3301378"/>
        </p:xfrm>
        <a:graphic>
          <a:graphicData uri="http://schemas.openxmlformats.org/drawingml/2006/table">
            <a:tbl>
              <a:tblPr/>
              <a:tblGrid>
                <a:gridCol w="1858766">
                  <a:extLst>
                    <a:ext uri="{9D8B030D-6E8A-4147-A177-3AD203B41FA5}">
                      <a16:colId xmlns:a16="http://schemas.microsoft.com/office/drawing/2014/main" val="1716482996"/>
                    </a:ext>
                  </a:extLst>
                </a:gridCol>
                <a:gridCol w="8044666">
                  <a:extLst>
                    <a:ext uri="{9D8B030D-6E8A-4147-A177-3AD203B41FA5}">
                      <a16:colId xmlns:a16="http://schemas.microsoft.com/office/drawing/2014/main" val="2583356746"/>
                    </a:ext>
                  </a:extLst>
                </a:gridCol>
              </a:tblGrid>
              <a:tr h="181212">
                <a:tc>
                  <a:txBody>
                    <a:bodyPr/>
                    <a:lstStyle/>
                    <a:p>
                      <a:pPr algn="l" fontAlgn="b"/>
                      <a:r>
                        <a:rPr lang="en-US" sz="1600" b="1">
                          <a:effectLst/>
                        </a:rPr>
                        <a:t>Property</a:t>
                      </a:r>
                      <a:endParaRPr lang="en-US" sz="1600">
                        <a:effectLst/>
                      </a:endParaRPr>
                    </a:p>
                  </a:txBody>
                  <a:tcPr marL="23215" marR="23215" marT="23215" marB="2321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C01E6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600" b="1">
                          <a:effectLst/>
                        </a:rPr>
                        <a:t>Description</a:t>
                      </a:r>
                      <a:endParaRPr lang="en-US" sz="1600">
                        <a:effectLst/>
                      </a:endParaRPr>
                    </a:p>
                  </a:txBody>
                  <a:tcPr marL="23215" marR="23215" marT="23215" marB="2321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802265"/>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85445606"/>
                  </a:ext>
                </a:extLst>
              </a:tr>
              <a:tr h="1358405">
                <a:tc>
                  <a:txBody>
                    <a:bodyPr/>
                    <a:lstStyle/>
                    <a:p>
                      <a:pPr fontAlgn="t"/>
                      <a:r>
                        <a:rPr lang="en-US" sz="1600" b="1">
                          <a:effectLst/>
                        </a:rPr>
                        <a:t>Timeout</a:t>
                      </a:r>
                      <a:endParaRPr lang="en-US" sz="1600">
                        <a:effectLst/>
                      </a:endParaRPr>
                    </a:p>
                  </a:txBody>
                  <a:tcPr marL="23215" marR="23215" marT="23215" marB="2321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a:effectLst/>
                        </a:rPr>
                        <a:t>Controls the maximum amount of time a single Locomotion Provider can keep exclusive access of the Locomotion System. By default, the value is set to 10 seconds.</a:t>
                      </a:r>
                    </a:p>
                  </a:txBody>
                  <a:tcPr marL="23215" marR="23215" marT="23215" marB="2321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1595619"/>
                  </a:ext>
                </a:extLst>
              </a:tr>
              <a:tr h="1652703">
                <a:tc>
                  <a:txBody>
                    <a:bodyPr/>
                    <a:lstStyle/>
                    <a:p>
                      <a:pPr fontAlgn="t"/>
                      <a:r>
                        <a:rPr lang="en-US" sz="1600" b="1">
                          <a:effectLst/>
                        </a:rPr>
                        <a:t>XR Origin</a:t>
                      </a:r>
                      <a:endParaRPr lang="en-US" sz="1600">
                        <a:effectLst/>
                      </a:endParaRPr>
                    </a:p>
                  </a:txBody>
                  <a:tcPr marL="23215" marR="23215" marT="23215" marB="2321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rPr>
                        <a:t>Selects which XR Origin this Locomotion System will control. You can have as many Locomotion Systems and XR Origins in your scene as necessary. By default, it will find the object of type XR Origin in the scene.</a:t>
                      </a:r>
                    </a:p>
                  </a:txBody>
                  <a:tcPr marL="23215" marR="23215" marT="23215" marB="2321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21934117"/>
                  </a:ext>
                </a:extLst>
              </a:tr>
            </a:tbl>
          </a:graphicData>
        </a:graphic>
      </p:graphicFrame>
      <p:sp>
        <p:nvSpPr>
          <p:cNvPr id="4" name="날짜 개체 틀 3">
            <a:extLst>
              <a:ext uri="{FF2B5EF4-FFF2-40B4-BE49-F238E27FC236}">
                <a16:creationId xmlns:a16="http://schemas.microsoft.com/office/drawing/2014/main" id="{09746E3D-9225-399C-5414-A50622A157D9}"/>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DFBF55E2-6345-0343-6A50-58E786A8090A}"/>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2210817-FFA3-5018-BC40-C7E543A6B2FB}"/>
              </a:ext>
            </a:extLst>
          </p:cNvPr>
          <p:cNvSpPr>
            <a:spLocks noGrp="1"/>
          </p:cNvSpPr>
          <p:nvPr>
            <p:ph type="sldNum" sz="quarter" idx="12"/>
          </p:nvPr>
        </p:nvSpPr>
        <p:spPr/>
        <p:txBody>
          <a:bodyPr/>
          <a:lstStyle/>
          <a:p>
            <a:fld id="{FABEA76D-AC0B-4A8D-A15D-FF0B16DFADCB}" type="slidenum">
              <a:rPr lang="ko-KR" altLang="en-US" smtClean="0"/>
              <a:t>32</a:t>
            </a:fld>
            <a:endParaRPr lang="ko-KR" altLang="en-US"/>
          </a:p>
        </p:txBody>
      </p:sp>
      <p:pic>
        <p:nvPicPr>
          <p:cNvPr id="8" name="그림 7">
            <a:extLst>
              <a:ext uri="{FF2B5EF4-FFF2-40B4-BE49-F238E27FC236}">
                <a16:creationId xmlns:a16="http://schemas.microsoft.com/office/drawing/2014/main" id="{A5D6428D-A6A5-79D4-B85B-42D6A96348EE}"/>
              </a:ext>
            </a:extLst>
          </p:cNvPr>
          <p:cNvPicPr>
            <a:picLocks noChangeAspect="1"/>
          </p:cNvPicPr>
          <p:nvPr/>
        </p:nvPicPr>
        <p:blipFill>
          <a:blip r:embed="rId2"/>
          <a:stretch>
            <a:fillRect/>
          </a:stretch>
        </p:blipFill>
        <p:spPr>
          <a:xfrm>
            <a:off x="838200" y="1505913"/>
            <a:ext cx="7286625" cy="1390650"/>
          </a:xfrm>
          <a:prstGeom prst="rect">
            <a:avLst/>
          </a:prstGeom>
        </p:spPr>
      </p:pic>
    </p:spTree>
    <p:extLst>
      <p:ext uri="{BB962C8B-B14F-4D97-AF65-F5344CB8AC3E}">
        <p14:creationId xmlns:p14="http://schemas.microsoft.com/office/powerpoint/2010/main" val="1143102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6B6ABC-D97E-40CC-0597-684BC766233B}"/>
              </a:ext>
            </a:extLst>
          </p:cNvPr>
          <p:cNvSpPr>
            <a:spLocks noGrp="1"/>
          </p:cNvSpPr>
          <p:nvPr>
            <p:ph type="title"/>
          </p:nvPr>
        </p:nvSpPr>
        <p:spPr/>
        <p:txBody>
          <a:bodyPr/>
          <a:lstStyle/>
          <a:p>
            <a:r>
              <a:rPr lang="en-US" dirty="0"/>
              <a:t>Locomotion Providers</a:t>
            </a:r>
          </a:p>
        </p:txBody>
      </p:sp>
      <p:sp>
        <p:nvSpPr>
          <p:cNvPr id="3" name="내용 개체 틀 2">
            <a:extLst>
              <a:ext uri="{FF2B5EF4-FFF2-40B4-BE49-F238E27FC236}">
                <a16:creationId xmlns:a16="http://schemas.microsoft.com/office/drawing/2014/main" id="{7ED931C6-547A-2F70-346B-C6C1D1484D72}"/>
              </a:ext>
            </a:extLst>
          </p:cNvPr>
          <p:cNvSpPr>
            <a:spLocks noGrp="1"/>
          </p:cNvSpPr>
          <p:nvPr>
            <p:ph idx="1"/>
          </p:nvPr>
        </p:nvSpPr>
        <p:spPr/>
        <p:txBody>
          <a:bodyPr>
            <a:normAutofit lnSpcReduction="10000"/>
          </a:bodyPr>
          <a:lstStyle/>
          <a:p>
            <a:r>
              <a:rPr lang="en-US" dirty="0"/>
              <a:t>Teleportation</a:t>
            </a:r>
          </a:p>
          <a:p>
            <a:pPr lvl="1"/>
            <a:r>
              <a:rPr lang="en-US" dirty="0"/>
              <a:t>Teleportation Provider</a:t>
            </a:r>
          </a:p>
          <a:p>
            <a:pPr lvl="1"/>
            <a:r>
              <a:rPr lang="en-US" dirty="0"/>
              <a:t>Teleportation Area</a:t>
            </a:r>
          </a:p>
          <a:p>
            <a:pPr lvl="1"/>
            <a:r>
              <a:rPr lang="en-US" dirty="0"/>
              <a:t>Teleportation Anchor Interactable</a:t>
            </a:r>
          </a:p>
          <a:p>
            <a:r>
              <a:rPr lang="en-US" dirty="0"/>
              <a:t>Snap Turn Provider</a:t>
            </a:r>
          </a:p>
          <a:p>
            <a:r>
              <a:rPr lang="en-US" dirty="0"/>
              <a:t>Continuous Turn Provider</a:t>
            </a:r>
          </a:p>
          <a:p>
            <a:r>
              <a:rPr lang="en-US" dirty="0"/>
              <a:t>Continuous Move Provider</a:t>
            </a:r>
          </a:p>
          <a:p>
            <a:r>
              <a:rPr lang="en-US" dirty="0"/>
              <a:t>Grab Move Providers</a:t>
            </a:r>
          </a:p>
          <a:p>
            <a:pPr lvl="1"/>
            <a:r>
              <a:rPr lang="en-US" dirty="0"/>
              <a:t>Grab Move Provider</a:t>
            </a:r>
          </a:p>
          <a:p>
            <a:pPr lvl="1"/>
            <a:r>
              <a:rPr lang="en-US" dirty="0"/>
              <a:t>Two Handed Grab Move Provider</a:t>
            </a:r>
          </a:p>
        </p:txBody>
      </p:sp>
      <p:sp>
        <p:nvSpPr>
          <p:cNvPr id="4" name="날짜 개체 틀 3">
            <a:extLst>
              <a:ext uri="{FF2B5EF4-FFF2-40B4-BE49-F238E27FC236}">
                <a16:creationId xmlns:a16="http://schemas.microsoft.com/office/drawing/2014/main" id="{F9535D25-8A3D-08DE-272A-1C24E1F5EF35}"/>
              </a:ext>
            </a:extLst>
          </p:cNvPr>
          <p:cNvSpPr>
            <a:spLocks noGrp="1"/>
          </p:cNvSpPr>
          <p:nvPr>
            <p:ph type="dt" sz="half" idx="10"/>
          </p:nvPr>
        </p:nvSpPr>
        <p:spPr/>
        <p:txBody>
          <a:bodyPr/>
          <a:lstStyle/>
          <a:p>
            <a:fld id="{3A9A14BD-0962-4C23-AF20-B70BF3C19FB3}" type="datetime1">
              <a:rPr lang="ko-KR" altLang="en-US" smtClean="0"/>
              <a:t>2023-10-09</a:t>
            </a:fld>
            <a:endParaRPr lang="ko-KR" altLang="en-US"/>
          </a:p>
        </p:txBody>
      </p:sp>
      <p:sp>
        <p:nvSpPr>
          <p:cNvPr id="5" name="바닥글 개체 틀 4">
            <a:extLst>
              <a:ext uri="{FF2B5EF4-FFF2-40B4-BE49-F238E27FC236}">
                <a16:creationId xmlns:a16="http://schemas.microsoft.com/office/drawing/2014/main" id="{C3D4CCE2-0724-BEF8-C621-227D68290A0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E4C8CA7-6F3D-FBEF-B2EA-830CAE3A706B}"/>
              </a:ext>
            </a:extLst>
          </p:cNvPr>
          <p:cNvSpPr>
            <a:spLocks noGrp="1"/>
          </p:cNvSpPr>
          <p:nvPr>
            <p:ph type="sldNum" sz="quarter" idx="12"/>
          </p:nvPr>
        </p:nvSpPr>
        <p:spPr/>
        <p:txBody>
          <a:bodyPr/>
          <a:lstStyle/>
          <a:p>
            <a:fld id="{FABEA76D-AC0B-4A8D-A15D-FF0B16DFADCB}" type="slidenum">
              <a:rPr lang="ko-KR" altLang="en-US" smtClean="0"/>
              <a:t>33</a:t>
            </a:fld>
            <a:endParaRPr lang="ko-KR" altLang="en-US"/>
          </a:p>
        </p:txBody>
      </p:sp>
    </p:spTree>
    <p:extLst>
      <p:ext uri="{BB962C8B-B14F-4D97-AF65-F5344CB8AC3E}">
        <p14:creationId xmlns:p14="http://schemas.microsoft.com/office/powerpoint/2010/main" val="160139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할일</a:t>
            </a:r>
          </a:p>
        </p:txBody>
      </p:sp>
      <p:sp>
        <p:nvSpPr>
          <p:cNvPr id="3" name="내용 개체 틀 2"/>
          <p:cNvSpPr>
            <a:spLocks noGrp="1"/>
          </p:cNvSpPr>
          <p:nvPr>
            <p:ph idx="1"/>
          </p:nvPr>
        </p:nvSpPr>
        <p:spPr/>
        <p:txBody>
          <a:bodyPr/>
          <a:lstStyle/>
          <a:p>
            <a:r>
              <a:rPr lang="en-US" altLang="ko-KR" dirty="0"/>
              <a:t>XR</a:t>
            </a:r>
            <a:r>
              <a:rPr lang="ko-KR" altLang="en-US" dirty="0"/>
              <a:t> </a:t>
            </a:r>
            <a:r>
              <a:rPr lang="en-US" altLang="ko-KR" dirty="0"/>
              <a:t>Interaction</a:t>
            </a:r>
            <a:r>
              <a:rPr lang="ko-KR" altLang="en-US" dirty="0"/>
              <a:t> </a:t>
            </a:r>
            <a:r>
              <a:rPr lang="en-US" altLang="ko-KR" dirty="0"/>
              <a:t>Toolkit</a:t>
            </a:r>
            <a:r>
              <a:rPr lang="ko-KR" altLang="en-US" dirty="0"/>
              <a:t> </a:t>
            </a:r>
            <a:r>
              <a:rPr lang="en-US" altLang="ko-KR" dirty="0" err="1"/>
              <a:t>DemoScene</a:t>
            </a:r>
            <a:r>
              <a:rPr lang="ko-KR" altLang="en-US" dirty="0"/>
              <a:t>에 </a:t>
            </a:r>
            <a:r>
              <a:rPr lang="en-US" altLang="ko-KR" dirty="0" err="1"/>
              <a:t>XRSocketInteractor</a:t>
            </a:r>
            <a:r>
              <a:rPr lang="ko-KR" altLang="en-US" dirty="0"/>
              <a:t>를 할 수 있는 낮은 테이블을 만들고 다양한 방향의 </a:t>
            </a:r>
            <a:r>
              <a:rPr lang="en-US" altLang="ko-KR" dirty="0"/>
              <a:t>Socket</a:t>
            </a:r>
            <a:r>
              <a:rPr lang="ko-KR" altLang="en-US" dirty="0"/>
              <a:t>포인트를 </a:t>
            </a:r>
            <a:r>
              <a:rPr lang="ko-KR" altLang="en-US" dirty="0" err="1"/>
              <a:t>구현하시오</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9D625348-4903-49BD-B316-5EB849C4C413}"/>
              </a:ext>
            </a:extLst>
          </p:cNvPr>
          <p:cNvSpPr>
            <a:spLocks noGrp="1"/>
          </p:cNvSpPr>
          <p:nvPr>
            <p:ph type="sldNum" sz="quarter" idx="12"/>
          </p:nvPr>
        </p:nvSpPr>
        <p:spPr/>
        <p:txBody>
          <a:bodyPr/>
          <a:lstStyle/>
          <a:p>
            <a:fld id="{FABEA76D-AC0B-4A8D-A15D-FF0B16DFADCB}" type="slidenum">
              <a:rPr lang="ko-KR" altLang="en-US" smtClean="0"/>
              <a:t>34</a:t>
            </a:fld>
            <a:endParaRPr lang="ko-KR" altLang="en-US"/>
          </a:p>
        </p:txBody>
      </p:sp>
      <p:sp>
        <p:nvSpPr>
          <p:cNvPr id="5" name="바닥글 개체 틀 4">
            <a:extLst>
              <a:ext uri="{FF2B5EF4-FFF2-40B4-BE49-F238E27FC236}">
                <a16:creationId xmlns:a16="http://schemas.microsoft.com/office/drawing/2014/main" id="{1BCA3D95-2F57-4382-8FE0-B514E122BB1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날짜 개체 틀 5">
            <a:extLst>
              <a:ext uri="{FF2B5EF4-FFF2-40B4-BE49-F238E27FC236}">
                <a16:creationId xmlns:a16="http://schemas.microsoft.com/office/drawing/2014/main" id="{5E425CC1-A2CB-405F-8E70-1B5AF0947285}"/>
              </a:ext>
            </a:extLst>
          </p:cNvPr>
          <p:cNvSpPr>
            <a:spLocks noGrp="1"/>
          </p:cNvSpPr>
          <p:nvPr>
            <p:ph type="dt" sz="half" idx="10"/>
          </p:nvPr>
        </p:nvSpPr>
        <p:spPr/>
        <p:txBody>
          <a:bodyPr/>
          <a:lstStyle/>
          <a:p>
            <a:fld id="{4DD71E36-16C4-47B1-BE99-51F92A7136B1}" type="datetime1">
              <a:rPr lang="ko-KR" altLang="en-US" smtClean="0"/>
              <a:t>2023-10-10</a:t>
            </a:fld>
            <a:endParaRPr lang="ko-KR" altLang="en-US"/>
          </a:p>
        </p:txBody>
      </p:sp>
      <p:grpSp>
        <p:nvGrpSpPr>
          <p:cNvPr id="11" name="그룹 10">
            <a:extLst>
              <a:ext uri="{FF2B5EF4-FFF2-40B4-BE49-F238E27FC236}">
                <a16:creationId xmlns:a16="http://schemas.microsoft.com/office/drawing/2014/main" id="{85B7301D-F032-58E5-C49D-204A97F2DC09}"/>
              </a:ext>
            </a:extLst>
          </p:cNvPr>
          <p:cNvGrpSpPr/>
          <p:nvPr/>
        </p:nvGrpSpPr>
        <p:grpSpPr>
          <a:xfrm>
            <a:off x="2538549" y="3766458"/>
            <a:ext cx="5538652" cy="1480458"/>
            <a:chOff x="2460172" y="4349932"/>
            <a:chExt cx="5538652" cy="1480458"/>
          </a:xfrm>
        </p:grpSpPr>
        <p:sp>
          <p:nvSpPr>
            <p:cNvPr id="7" name="정육면체 6">
              <a:extLst>
                <a:ext uri="{FF2B5EF4-FFF2-40B4-BE49-F238E27FC236}">
                  <a16:creationId xmlns:a16="http://schemas.microsoft.com/office/drawing/2014/main" id="{93A9DE9F-C03E-1F28-3A02-09B4A1824EFF}"/>
                </a:ext>
              </a:extLst>
            </p:cNvPr>
            <p:cNvSpPr/>
            <p:nvPr/>
          </p:nvSpPr>
          <p:spPr>
            <a:xfrm>
              <a:off x="2460172" y="4349932"/>
              <a:ext cx="5538652" cy="1480458"/>
            </a:xfrm>
            <a:prstGeom prst="cube">
              <a:avLst>
                <a:gd name="adj" fmla="val 435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정육면체 7">
              <a:extLst>
                <a:ext uri="{FF2B5EF4-FFF2-40B4-BE49-F238E27FC236}">
                  <a16:creationId xmlns:a16="http://schemas.microsoft.com/office/drawing/2014/main" id="{BC93C630-C368-A8D7-3EEF-4DF324928551}"/>
                </a:ext>
              </a:extLst>
            </p:cNvPr>
            <p:cNvSpPr/>
            <p:nvPr/>
          </p:nvSpPr>
          <p:spPr>
            <a:xfrm>
              <a:off x="3230880" y="4399257"/>
              <a:ext cx="979714" cy="483372"/>
            </a:xfrm>
            <a:prstGeom prst="cube">
              <a:avLst>
                <a:gd name="adj" fmla="val 9128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정육면체 8">
              <a:extLst>
                <a:ext uri="{FF2B5EF4-FFF2-40B4-BE49-F238E27FC236}">
                  <a16:creationId xmlns:a16="http://schemas.microsoft.com/office/drawing/2014/main" id="{C807FD7A-729F-28E5-E5DF-D9934C74BB11}"/>
                </a:ext>
              </a:extLst>
            </p:cNvPr>
            <p:cNvSpPr/>
            <p:nvPr/>
          </p:nvSpPr>
          <p:spPr>
            <a:xfrm>
              <a:off x="4576355" y="4399257"/>
              <a:ext cx="979714" cy="483372"/>
            </a:xfrm>
            <a:prstGeom prst="cube">
              <a:avLst>
                <a:gd name="adj" fmla="val 9128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정육면체 9">
              <a:extLst>
                <a:ext uri="{FF2B5EF4-FFF2-40B4-BE49-F238E27FC236}">
                  <a16:creationId xmlns:a16="http://schemas.microsoft.com/office/drawing/2014/main" id="{ED4A3638-A0CC-EA64-395D-40C1F272DD98}"/>
                </a:ext>
              </a:extLst>
            </p:cNvPr>
            <p:cNvSpPr/>
            <p:nvPr/>
          </p:nvSpPr>
          <p:spPr>
            <a:xfrm>
              <a:off x="5921830" y="4399257"/>
              <a:ext cx="979714" cy="483372"/>
            </a:xfrm>
            <a:prstGeom prst="cube">
              <a:avLst>
                <a:gd name="adj" fmla="val 9128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398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C45239-9210-B8A3-547B-3BAD3392D5B5}"/>
              </a:ext>
            </a:extLst>
          </p:cNvPr>
          <p:cNvSpPr>
            <a:spLocks noGrp="1"/>
          </p:cNvSpPr>
          <p:nvPr>
            <p:ph type="title"/>
          </p:nvPr>
        </p:nvSpPr>
        <p:spPr/>
        <p:txBody>
          <a:bodyPr/>
          <a:lstStyle/>
          <a:p>
            <a:r>
              <a:rPr lang="en-US" dirty="0"/>
              <a:t>Teleportation Provider</a:t>
            </a:r>
          </a:p>
        </p:txBody>
      </p:sp>
      <p:sp>
        <p:nvSpPr>
          <p:cNvPr id="3" name="내용 개체 틀 2">
            <a:extLst>
              <a:ext uri="{FF2B5EF4-FFF2-40B4-BE49-F238E27FC236}">
                <a16:creationId xmlns:a16="http://schemas.microsoft.com/office/drawing/2014/main" id="{34A4D3DF-153B-29B5-4861-A049123B4DD3}"/>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8AC6F79B-9E43-135C-359E-BA62FEF5ED85}"/>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B7C3F2D4-AD3B-857D-5DC8-2584F085A956}"/>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50E03F9-0EAE-ED86-5072-D5632611D0EA}"/>
              </a:ext>
            </a:extLst>
          </p:cNvPr>
          <p:cNvSpPr>
            <a:spLocks noGrp="1"/>
          </p:cNvSpPr>
          <p:nvPr>
            <p:ph type="sldNum" sz="quarter" idx="12"/>
          </p:nvPr>
        </p:nvSpPr>
        <p:spPr/>
        <p:txBody>
          <a:bodyPr/>
          <a:lstStyle/>
          <a:p>
            <a:fld id="{FABEA76D-AC0B-4A8D-A15D-FF0B16DFADCB}" type="slidenum">
              <a:rPr lang="ko-KR" altLang="en-US" smtClean="0"/>
              <a:t>4</a:t>
            </a:fld>
            <a:endParaRPr lang="ko-KR" altLang="en-US"/>
          </a:p>
        </p:txBody>
      </p:sp>
      <p:pic>
        <p:nvPicPr>
          <p:cNvPr id="8" name="그림 7">
            <a:extLst>
              <a:ext uri="{FF2B5EF4-FFF2-40B4-BE49-F238E27FC236}">
                <a16:creationId xmlns:a16="http://schemas.microsoft.com/office/drawing/2014/main" id="{064603C4-0F61-543A-9A1F-DD0D90B473D6}"/>
              </a:ext>
            </a:extLst>
          </p:cNvPr>
          <p:cNvPicPr>
            <a:picLocks noChangeAspect="1"/>
          </p:cNvPicPr>
          <p:nvPr/>
        </p:nvPicPr>
        <p:blipFill>
          <a:blip r:embed="rId2"/>
          <a:stretch>
            <a:fillRect/>
          </a:stretch>
        </p:blipFill>
        <p:spPr>
          <a:xfrm>
            <a:off x="1188720" y="1404666"/>
            <a:ext cx="2567940" cy="4225309"/>
          </a:xfrm>
          <a:prstGeom prst="rect">
            <a:avLst/>
          </a:prstGeom>
        </p:spPr>
      </p:pic>
      <p:pic>
        <p:nvPicPr>
          <p:cNvPr id="10" name="그림 9">
            <a:extLst>
              <a:ext uri="{FF2B5EF4-FFF2-40B4-BE49-F238E27FC236}">
                <a16:creationId xmlns:a16="http://schemas.microsoft.com/office/drawing/2014/main" id="{8E6ED74C-B947-C664-B246-1388EB224F8B}"/>
              </a:ext>
            </a:extLst>
          </p:cNvPr>
          <p:cNvPicPr>
            <a:picLocks noChangeAspect="1"/>
          </p:cNvPicPr>
          <p:nvPr/>
        </p:nvPicPr>
        <p:blipFill>
          <a:blip r:embed="rId3"/>
          <a:stretch>
            <a:fillRect/>
          </a:stretch>
        </p:blipFill>
        <p:spPr>
          <a:xfrm>
            <a:off x="4870898" y="1404666"/>
            <a:ext cx="5218674" cy="4772297"/>
          </a:xfrm>
          <a:prstGeom prst="rect">
            <a:avLst/>
          </a:prstGeom>
        </p:spPr>
      </p:pic>
      <p:sp>
        <p:nvSpPr>
          <p:cNvPr id="11" name="사각형: 둥근 모서리 10">
            <a:extLst>
              <a:ext uri="{FF2B5EF4-FFF2-40B4-BE49-F238E27FC236}">
                <a16:creationId xmlns:a16="http://schemas.microsoft.com/office/drawing/2014/main" id="{111D2042-F97A-667B-F16D-70C30C64C542}"/>
              </a:ext>
            </a:extLst>
          </p:cNvPr>
          <p:cNvSpPr/>
          <p:nvPr/>
        </p:nvSpPr>
        <p:spPr>
          <a:xfrm>
            <a:off x="1528595" y="3721397"/>
            <a:ext cx="2228066" cy="3019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사각형: 둥근 모서리 11">
            <a:extLst>
              <a:ext uri="{FF2B5EF4-FFF2-40B4-BE49-F238E27FC236}">
                <a16:creationId xmlns:a16="http://schemas.microsoft.com/office/drawing/2014/main" id="{A1EFF32D-3E50-6644-70B0-E6E178079581}"/>
              </a:ext>
            </a:extLst>
          </p:cNvPr>
          <p:cNvSpPr/>
          <p:nvPr/>
        </p:nvSpPr>
        <p:spPr>
          <a:xfrm>
            <a:off x="4942354" y="3570415"/>
            <a:ext cx="5147217" cy="1423951"/>
          </a:xfrm>
          <a:prstGeom prst="roundRect">
            <a:avLst>
              <a:gd name="adj" fmla="val 718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12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0221DD-F7F4-03A0-97CC-D6BD739ECFA7}"/>
              </a:ext>
            </a:extLst>
          </p:cNvPr>
          <p:cNvSpPr>
            <a:spLocks noGrp="1"/>
          </p:cNvSpPr>
          <p:nvPr>
            <p:ph type="title"/>
          </p:nvPr>
        </p:nvSpPr>
        <p:spPr/>
        <p:txBody>
          <a:bodyPr/>
          <a:lstStyle/>
          <a:p>
            <a:r>
              <a:rPr lang="en-US" dirty="0"/>
              <a:t>XR Origin Script</a:t>
            </a:r>
          </a:p>
        </p:txBody>
      </p:sp>
      <p:sp>
        <p:nvSpPr>
          <p:cNvPr id="3" name="내용 개체 틀 2">
            <a:extLst>
              <a:ext uri="{FF2B5EF4-FFF2-40B4-BE49-F238E27FC236}">
                <a16:creationId xmlns:a16="http://schemas.microsoft.com/office/drawing/2014/main" id="{7640B064-F3B2-BF7E-BE43-A3E6DD13D2EB}"/>
              </a:ext>
            </a:extLst>
          </p:cNvPr>
          <p:cNvSpPr>
            <a:spLocks noGrp="1"/>
          </p:cNvSpPr>
          <p:nvPr>
            <p:ph idx="1"/>
          </p:nvPr>
        </p:nvSpPr>
        <p:spPr/>
        <p:txBody>
          <a:bodyPr/>
          <a:lstStyle/>
          <a:p>
            <a:endParaRPr lang="en-US" dirty="0"/>
          </a:p>
        </p:txBody>
      </p:sp>
      <p:sp>
        <p:nvSpPr>
          <p:cNvPr id="4" name="날짜 개체 틀 3">
            <a:extLst>
              <a:ext uri="{FF2B5EF4-FFF2-40B4-BE49-F238E27FC236}">
                <a16:creationId xmlns:a16="http://schemas.microsoft.com/office/drawing/2014/main" id="{25843050-2396-BF11-A5FF-0F301C5B1B3E}"/>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DE703C2B-A4F7-B100-728A-631737D283E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BB6BA70-7CE3-727C-DE58-17A17DDABB90}"/>
              </a:ext>
            </a:extLst>
          </p:cNvPr>
          <p:cNvSpPr>
            <a:spLocks noGrp="1"/>
          </p:cNvSpPr>
          <p:nvPr>
            <p:ph type="sldNum" sz="quarter" idx="12"/>
          </p:nvPr>
        </p:nvSpPr>
        <p:spPr/>
        <p:txBody>
          <a:bodyPr/>
          <a:lstStyle/>
          <a:p>
            <a:fld id="{FABEA76D-AC0B-4A8D-A15D-FF0B16DFADCB}" type="slidenum">
              <a:rPr lang="ko-KR" altLang="en-US" smtClean="0"/>
              <a:t>5</a:t>
            </a:fld>
            <a:endParaRPr lang="ko-KR" altLang="en-US"/>
          </a:p>
        </p:txBody>
      </p:sp>
      <p:pic>
        <p:nvPicPr>
          <p:cNvPr id="8" name="그림 7">
            <a:extLst>
              <a:ext uri="{FF2B5EF4-FFF2-40B4-BE49-F238E27FC236}">
                <a16:creationId xmlns:a16="http://schemas.microsoft.com/office/drawing/2014/main" id="{56E8877B-ED8E-2AB5-96D1-30D7FE3A0451}"/>
              </a:ext>
            </a:extLst>
          </p:cNvPr>
          <p:cNvPicPr>
            <a:picLocks noChangeAspect="1"/>
          </p:cNvPicPr>
          <p:nvPr/>
        </p:nvPicPr>
        <p:blipFill>
          <a:blip r:embed="rId2"/>
          <a:stretch>
            <a:fillRect/>
          </a:stretch>
        </p:blipFill>
        <p:spPr>
          <a:xfrm>
            <a:off x="170617" y="1458685"/>
            <a:ext cx="4884341" cy="4288971"/>
          </a:xfrm>
          <a:prstGeom prst="rect">
            <a:avLst/>
          </a:prstGeom>
        </p:spPr>
      </p:pic>
      <p:sp>
        <p:nvSpPr>
          <p:cNvPr id="9" name="사각형: 둥근 모서리 8">
            <a:extLst>
              <a:ext uri="{FF2B5EF4-FFF2-40B4-BE49-F238E27FC236}">
                <a16:creationId xmlns:a16="http://schemas.microsoft.com/office/drawing/2014/main" id="{FBD9C1FE-80B5-F627-79B3-B1CE93864236}"/>
              </a:ext>
            </a:extLst>
          </p:cNvPr>
          <p:cNvSpPr/>
          <p:nvPr/>
        </p:nvSpPr>
        <p:spPr>
          <a:xfrm>
            <a:off x="109098" y="2341088"/>
            <a:ext cx="1105748" cy="30196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사각형: 둥근 모서리 9">
            <a:extLst>
              <a:ext uri="{FF2B5EF4-FFF2-40B4-BE49-F238E27FC236}">
                <a16:creationId xmlns:a16="http://schemas.microsoft.com/office/drawing/2014/main" id="{AFBA2FB4-FE64-E551-733A-E2ECBA1A9DB5}"/>
              </a:ext>
            </a:extLst>
          </p:cNvPr>
          <p:cNvSpPr/>
          <p:nvPr/>
        </p:nvSpPr>
        <p:spPr>
          <a:xfrm>
            <a:off x="276616" y="4840449"/>
            <a:ext cx="1321405"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사각형: 둥근 모서리 10">
            <a:extLst>
              <a:ext uri="{FF2B5EF4-FFF2-40B4-BE49-F238E27FC236}">
                <a16:creationId xmlns:a16="http://schemas.microsoft.com/office/drawing/2014/main" id="{7ED54BD5-7CFA-FC00-3132-E0B2A566C8CF}"/>
              </a:ext>
            </a:extLst>
          </p:cNvPr>
          <p:cNvSpPr/>
          <p:nvPr/>
        </p:nvSpPr>
        <p:spPr>
          <a:xfrm>
            <a:off x="398536" y="5137959"/>
            <a:ext cx="1012253"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사각형: 둥근 모서리 11">
            <a:extLst>
              <a:ext uri="{FF2B5EF4-FFF2-40B4-BE49-F238E27FC236}">
                <a16:creationId xmlns:a16="http://schemas.microsoft.com/office/drawing/2014/main" id="{AA0D57E2-17F9-A038-14C5-3A31BE50435A}"/>
              </a:ext>
            </a:extLst>
          </p:cNvPr>
          <p:cNvSpPr/>
          <p:nvPr/>
        </p:nvSpPr>
        <p:spPr>
          <a:xfrm>
            <a:off x="2867416" y="5560324"/>
            <a:ext cx="829373"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그림 13">
            <a:extLst>
              <a:ext uri="{FF2B5EF4-FFF2-40B4-BE49-F238E27FC236}">
                <a16:creationId xmlns:a16="http://schemas.microsoft.com/office/drawing/2014/main" id="{A764192D-EFDA-1C2A-6607-BB71414296EB}"/>
              </a:ext>
            </a:extLst>
          </p:cNvPr>
          <p:cNvPicPr>
            <a:picLocks noChangeAspect="1"/>
          </p:cNvPicPr>
          <p:nvPr/>
        </p:nvPicPr>
        <p:blipFill>
          <a:blip r:embed="rId3"/>
          <a:stretch>
            <a:fillRect/>
          </a:stretch>
        </p:blipFill>
        <p:spPr>
          <a:xfrm>
            <a:off x="5142071" y="1458685"/>
            <a:ext cx="6878108" cy="3992881"/>
          </a:xfrm>
          <a:prstGeom prst="rect">
            <a:avLst/>
          </a:prstGeom>
        </p:spPr>
      </p:pic>
    </p:spTree>
    <p:extLst>
      <p:ext uri="{BB962C8B-B14F-4D97-AF65-F5344CB8AC3E}">
        <p14:creationId xmlns:p14="http://schemas.microsoft.com/office/powerpoint/2010/main" val="104400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8C7DC8-D5D3-F0AB-AFDC-A8B1C22827B1}"/>
              </a:ext>
            </a:extLst>
          </p:cNvPr>
          <p:cNvSpPr>
            <a:spLocks noGrp="1"/>
          </p:cNvSpPr>
          <p:nvPr>
            <p:ph type="title"/>
          </p:nvPr>
        </p:nvSpPr>
        <p:spPr/>
        <p:txBody>
          <a:bodyPr/>
          <a:lstStyle/>
          <a:p>
            <a:r>
              <a:rPr lang="en-US" dirty="0"/>
              <a:t>Teleportation Provider</a:t>
            </a:r>
          </a:p>
        </p:txBody>
      </p:sp>
      <p:sp>
        <p:nvSpPr>
          <p:cNvPr id="3" name="내용 개체 틀 2">
            <a:extLst>
              <a:ext uri="{FF2B5EF4-FFF2-40B4-BE49-F238E27FC236}">
                <a16:creationId xmlns:a16="http://schemas.microsoft.com/office/drawing/2014/main" id="{D6CFBA8A-2044-8EE0-9A6B-C48EF25E35E0}"/>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95231622-FB17-AD00-7027-59B333B43514}"/>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957645F0-395D-9637-6AC3-EE8AFC558CF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1857E1EE-2B44-B791-EC93-BA2B4C6EBEBC}"/>
              </a:ext>
            </a:extLst>
          </p:cNvPr>
          <p:cNvSpPr>
            <a:spLocks noGrp="1"/>
          </p:cNvSpPr>
          <p:nvPr>
            <p:ph type="sldNum" sz="quarter" idx="12"/>
          </p:nvPr>
        </p:nvSpPr>
        <p:spPr/>
        <p:txBody>
          <a:bodyPr/>
          <a:lstStyle/>
          <a:p>
            <a:fld id="{FABEA76D-AC0B-4A8D-A15D-FF0B16DFADCB}" type="slidenum">
              <a:rPr lang="ko-KR" altLang="en-US" smtClean="0"/>
              <a:t>6</a:t>
            </a:fld>
            <a:endParaRPr lang="ko-KR" altLang="en-US"/>
          </a:p>
        </p:txBody>
      </p:sp>
      <p:pic>
        <p:nvPicPr>
          <p:cNvPr id="8" name="그림 7">
            <a:extLst>
              <a:ext uri="{FF2B5EF4-FFF2-40B4-BE49-F238E27FC236}">
                <a16:creationId xmlns:a16="http://schemas.microsoft.com/office/drawing/2014/main" id="{2600FC20-1E4F-A14C-4086-2B8744168686}"/>
              </a:ext>
            </a:extLst>
          </p:cNvPr>
          <p:cNvPicPr>
            <a:picLocks noChangeAspect="1"/>
          </p:cNvPicPr>
          <p:nvPr/>
        </p:nvPicPr>
        <p:blipFill>
          <a:blip r:embed="rId2"/>
          <a:stretch>
            <a:fillRect/>
          </a:stretch>
        </p:blipFill>
        <p:spPr>
          <a:xfrm>
            <a:off x="691515" y="1445623"/>
            <a:ext cx="2636928" cy="4594972"/>
          </a:xfrm>
          <a:prstGeom prst="rect">
            <a:avLst/>
          </a:prstGeom>
        </p:spPr>
      </p:pic>
      <p:pic>
        <p:nvPicPr>
          <p:cNvPr id="10" name="그림 9">
            <a:extLst>
              <a:ext uri="{FF2B5EF4-FFF2-40B4-BE49-F238E27FC236}">
                <a16:creationId xmlns:a16="http://schemas.microsoft.com/office/drawing/2014/main" id="{D88CE4C0-A8B3-0885-074E-3E178F3D2BDD}"/>
              </a:ext>
            </a:extLst>
          </p:cNvPr>
          <p:cNvPicPr>
            <a:picLocks noChangeAspect="1"/>
          </p:cNvPicPr>
          <p:nvPr/>
        </p:nvPicPr>
        <p:blipFill>
          <a:blip r:embed="rId3"/>
          <a:stretch>
            <a:fillRect/>
          </a:stretch>
        </p:blipFill>
        <p:spPr>
          <a:xfrm>
            <a:off x="4118229" y="1445623"/>
            <a:ext cx="7075686" cy="4162697"/>
          </a:xfrm>
          <a:prstGeom prst="rect">
            <a:avLst/>
          </a:prstGeom>
        </p:spPr>
      </p:pic>
      <p:sp>
        <p:nvSpPr>
          <p:cNvPr id="11" name="사각형: 둥근 모서리 10">
            <a:extLst>
              <a:ext uri="{FF2B5EF4-FFF2-40B4-BE49-F238E27FC236}">
                <a16:creationId xmlns:a16="http://schemas.microsoft.com/office/drawing/2014/main" id="{3ECBD073-326A-DD37-4281-5BD33E316B45}"/>
              </a:ext>
            </a:extLst>
          </p:cNvPr>
          <p:cNvSpPr/>
          <p:nvPr/>
        </p:nvSpPr>
        <p:spPr>
          <a:xfrm>
            <a:off x="1426278" y="5018975"/>
            <a:ext cx="1321405"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사각형: 둥근 모서리 11">
            <a:extLst>
              <a:ext uri="{FF2B5EF4-FFF2-40B4-BE49-F238E27FC236}">
                <a16:creationId xmlns:a16="http://schemas.microsoft.com/office/drawing/2014/main" id="{04E6D2D3-797F-B3A0-C679-C73D74704333}"/>
              </a:ext>
            </a:extLst>
          </p:cNvPr>
          <p:cNvSpPr/>
          <p:nvPr/>
        </p:nvSpPr>
        <p:spPr>
          <a:xfrm>
            <a:off x="4118229" y="3817192"/>
            <a:ext cx="7107120" cy="1294739"/>
          </a:xfrm>
          <a:prstGeom prst="roundRect">
            <a:avLst>
              <a:gd name="adj" fmla="val 13304"/>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18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F8A94F-7917-FB9E-9F36-76727FFD8A47}"/>
              </a:ext>
            </a:extLst>
          </p:cNvPr>
          <p:cNvSpPr>
            <a:spLocks noGrp="1"/>
          </p:cNvSpPr>
          <p:nvPr>
            <p:ph type="title"/>
          </p:nvPr>
        </p:nvSpPr>
        <p:spPr/>
        <p:txBody>
          <a:bodyPr/>
          <a:lstStyle/>
          <a:p>
            <a:r>
              <a:rPr lang="en-US" dirty="0"/>
              <a:t>Teleportation Provider script</a:t>
            </a:r>
          </a:p>
        </p:txBody>
      </p:sp>
      <p:sp>
        <p:nvSpPr>
          <p:cNvPr id="3" name="내용 개체 틀 2">
            <a:extLst>
              <a:ext uri="{FF2B5EF4-FFF2-40B4-BE49-F238E27FC236}">
                <a16:creationId xmlns:a16="http://schemas.microsoft.com/office/drawing/2014/main" id="{73D6F313-FFDF-B11B-364F-5F71284ACF84}"/>
              </a:ext>
            </a:extLst>
          </p:cNvPr>
          <p:cNvSpPr>
            <a:spLocks noGrp="1"/>
          </p:cNvSpPr>
          <p:nvPr>
            <p:ph idx="1"/>
          </p:nvPr>
        </p:nvSpPr>
        <p:spPr/>
        <p:txBody>
          <a:bodyPr/>
          <a:lstStyle/>
          <a:p>
            <a:endParaRPr lang="en-US" dirty="0"/>
          </a:p>
        </p:txBody>
      </p:sp>
      <p:sp>
        <p:nvSpPr>
          <p:cNvPr id="4" name="날짜 개체 틀 3">
            <a:extLst>
              <a:ext uri="{FF2B5EF4-FFF2-40B4-BE49-F238E27FC236}">
                <a16:creationId xmlns:a16="http://schemas.microsoft.com/office/drawing/2014/main" id="{FC7C5DB8-B4D7-E272-2BB1-EE26535F6817}"/>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6FE8ADA8-C700-D69F-1599-10CAF544BC0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343C9AF-93F1-36A3-B7BF-2657BF535491}"/>
              </a:ext>
            </a:extLst>
          </p:cNvPr>
          <p:cNvSpPr>
            <a:spLocks noGrp="1"/>
          </p:cNvSpPr>
          <p:nvPr>
            <p:ph type="sldNum" sz="quarter" idx="12"/>
          </p:nvPr>
        </p:nvSpPr>
        <p:spPr/>
        <p:txBody>
          <a:bodyPr/>
          <a:lstStyle/>
          <a:p>
            <a:fld id="{FABEA76D-AC0B-4A8D-A15D-FF0B16DFADCB}" type="slidenum">
              <a:rPr lang="ko-KR" altLang="en-US" smtClean="0"/>
              <a:t>7</a:t>
            </a:fld>
            <a:endParaRPr lang="ko-KR" altLang="en-US"/>
          </a:p>
        </p:txBody>
      </p:sp>
      <p:pic>
        <p:nvPicPr>
          <p:cNvPr id="8" name="그림 7">
            <a:extLst>
              <a:ext uri="{FF2B5EF4-FFF2-40B4-BE49-F238E27FC236}">
                <a16:creationId xmlns:a16="http://schemas.microsoft.com/office/drawing/2014/main" id="{1C8B1B67-E86F-2547-F985-5D14F8772E45}"/>
              </a:ext>
            </a:extLst>
          </p:cNvPr>
          <p:cNvPicPr>
            <a:picLocks noChangeAspect="1"/>
          </p:cNvPicPr>
          <p:nvPr/>
        </p:nvPicPr>
        <p:blipFill>
          <a:blip r:embed="rId2"/>
          <a:stretch>
            <a:fillRect/>
          </a:stretch>
        </p:blipFill>
        <p:spPr>
          <a:xfrm>
            <a:off x="128588" y="1423838"/>
            <a:ext cx="6074718" cy="3622779"/>
          </a:xfrm>
          <a:prstGeom prst="rect">
            <a:avLst/>
          </a:prstGeom>
        </p:spPr>
      </p:pic>
      <p:pic>
        <p:nvPicPr>
          <p:cNvPr id="10" name="그림 9">
            <a:extLst>
              <a:ext uri="{FF2B5EF4-FFF2-40B4-BE49-F238E27FC236}">
                <a16:creationId xmlns:a16="http://schemas.microsoft.com/office/drawing/2014/main" id="{38CD90C4-8AB9-C251-21CA-DD928D30CBFF}"/>
              </a:ext>
            </a:extLst>
          </p:cNvPr>
          <p:cNvPicPr>
            <a:picLocks noChangeAspect="1"/>
          </p:cNvPicPr>
          <p:nvPr/>
        </p:nvPicPr>
        <p:blipFill>
          <a:blip r:embed="rId3"/>
          <a:stretch>
            <a:fillRect/>
          </a:stretch>
        </p:blipFill>
        <p:spPr>
          <a:xfrm>
            <a:off x="6310745" y="1423837"/>
            <a:ext cx="5826690" cy="3622779"/>
          </a:xfrm>
          <a:prstGeom prst="rect">
            <a:avLst/>
          </a:prstGeom>
        </p:spPr>
      </p:pic>
      <p:sp>
        <p:nvSpPr>
          <p:cNvPr id="11" name="사각형: 둥근 모서리 10">
            <a:extLst>
              <a:ext uri="{FF2B5EF4-FFF2-40B4-BE49-F238E27FC236}">
                <a16:creationId xmlns:a16="http://schemas.microsoft.com/office/drawing/2014/main" id="{CE2125F7-A3AE-28D3-7C6E-EC50FBBE7755}"/>
              </a:ext>
            </a:extLst>
          </p:cNvPr>
          <p:cNvSpPr/>
          <p:nvPr/>
        </p:nvSpPr>
        <p:spPr>
          <a:xfrm>
            <a:off x="246267" y="3235226"/>
            <a:ext cx="1321405"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사각형: 둥근 모서리 11">
            <a:extLst>
              <a:ext uri="{FF2B5EF4-FFF2-40B4-BE49-F238E27FC236}">
                <a16:creationId xmlns:a16="http://schemas.microsoft.com/office/drawing/2014/main" id="{FFA80F1E-DA33-4CE1-0C55-1B8B3F2D7BD3}"/>
              </a:ext>
            </a:extLst>
          </p:cNvPr>
          <p:cNvSpPr/>
          <p:nvPr/>
        </p:nvSpPr>
        <p:spPr>
          <a:xfrm>
            <a:off x="551067" y="4747253"/>
            <a:ext cx="1068727"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사각형: 둥근 모서리 12">
            <a:extLst>
              <a:ext uri="{FF2B5EF4-FFF2-40B4-BE49-F238E27FC236}">
                <a16:creationId xmlns:a16="http://schemas.microsoft.com/office/drawing/2014/main" id="{BD58F704-755B-CBD1-5FD5-6132A7A02857}"/>
              </a:ext>
            </a:extLst>
          </p:cNvPr>
          <p:cNvSpPr/>
          <p:nvPr/>
        </p:nvSpPr>
        <p:spPr>
          <a:xfrm>
            <a:off x="2554038" y="2382876"/>
            <a:ext cx="1343048"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사각형: 둥근 모서리 13">
            <a:extLst>
              <a:ext uri="{FF2B5EF4-FFF2-40B4-BE49-F238E27FC236}">
                <a16:creationId xmlns:a16="http://schemas.microsoft.com/office/drawing/2014/main" id="{2AE3CED8-EACB-6CD4-A84E-F6E19EB3E91A}"/>
              </a:ext>
            </a:extLst>
          </p:cNvPr>
          <p:cNvSpPr/>
          <p:nvPr/>
        </p:nvSpPr>
        <p:spPr>
          <a:xfrm>
            <a:off x="2410346" y="1705123"/>
            <a:ext cx="3792959"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사각형: 둥근 모서리 14">
            <a:extLst>
              <a:ext uri="{FF2B5EF4-FFF2-40B4-BE49-F238E27FC236}">
                <a16:creationId xmlns:a16="http://schemas.microsoft.com/office/drawing/2014/main" id="{84557682-675C-73D9-C467-AB8CB20B3162}"/>
              </a:ext>
            </a:extLst>
          </p:cNvPr>
          <p:cNvSpPr/>
          <p:nvPr/>
        </p:nvSpPr>
        <p:spPr>
          <a:xfrm>
            <a:off x="6878808" y="2838145"/>
            <a:ext cx="3379889"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049299-6653-34A1-A170-1D536A89368A}"/>
              </a:ext>
            </a:extLst>
          </p:cNvPr>
          <p:cNvSpPr>
            <a:spLocks noGrp="1"/>
          </p:cNvSpPr>
          <p:nvPr>
            <p:ph type="title"/>
          </p:nvPr>
        </p:nvSpPr>
        <p:spPr/>
        <p:txBody>
          <a:bodyPr/>
          <a:lstStyle/>
          <a:p>
            <a:r>
              <a:rPr lang="en-US" dirty="0"/>
              <a:t>Teleport Area</a:t>
            </a:r>
          </a:p>
        </p:txBody>
      </p:sp>
      <p:sp>
        <p:nvSpPr>
          <p:cNvPr id="3" name="내용 개체 틀 2">
            <a:extLst>
              <a:ext uri="{FF2B5EF4-FFF2-40B4-BE49-F238E27FC236}">
                <a16:creationId xmlns:a16="http://schemas.microsoft.com/office/drawing/2014/main" id="{73A5C33B-A505-7858-C108-407EA1DA8A42}"/>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B645CEF8-FE9B-5643-B00B-40B4904330E3}"/>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490673F0-216A-5B64-27EF-61E4968F10F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9762D67-F2D0-95D7-DBB3-5450E45178B7}"/>
              </a:ext>
            </a:extLst>
          </p:cNvPr>
          <p:cNvSpPr>
            <a:spLocks noGrp="1"/>
          </p:cNvSpPr>
          <p:nvPr>
            <p:ph type="sldNum" sz="quarter" idx="12"/>
          </p:nvPr>
        </p:nvSpPr>
        <p:spPr/>
        <p:txBody>
          <a:bodyPr/>
          <a:lstStyle/>
          <a:p>
            <a:fld id="{FABEA76D-AC0B-4A8D-A15D-FF0B16DFADCB}" type="slidenum">
              <a:rPr lang="ko-KR" altLang="en-US" smtClean="0"/>
              <a:t>8</a:t>
            </a:fld>
            <a:endParaRPr lang="ko-KR" altLang="en-US"/>
          </a:p>
        </p:txBody>
      </p:sp>
      <p:pic>
        <p:nvPicPr>
          <p:cNvPr id="8" name="그림 7">
            <a:extLst>
              <a:ext uri="{FF2B5EF4-FFF2-40B4-BE49-F238E27FC236}">
                <a16:creationId xmlns:a16="http://schemas.microsoft.com/office/drawing/2014/main" id="{1935D537-F79A-E1A3-C1B0-23CBF0F4E857}"/>
              </a:ext>
            </a:extLst>
          </p:cNvPr>
          <p:cNvPicPr>
            <a:picLocks noChangeAspect="1"/>
          </p:cNvPicPr>
          <p:nvPr/>
        </p:nvPicPr>
        <p:blipFill>
          <a:blip r:embed="rId2"/>
          <a:stretch>
            <a:fillRect/>
          </a:stretch>
        </p:blipFill>
        <p:spPr>
          <a:xfrm>
            <a:off x="208870" y="1402516"/>
            <a:ext cx="2595291" cy="4568570"/>
          </a:xfrm>
          <a:prstGeom prst="rect">
            <a:avLst/>
          </a:prstGeom>
        </p:spPr>
      </p:pic>
      <p:pic>
        <p:nvPicPr>
          <p:cNvPr id="10" name="그림 9">
            <a:extLst>
              <a:ext uri="{FF2B5EF4-FFF2-40B4-BE49-F238E27FC236}">
                <a16:creationId xmlns:a16="http://schemas.microsoft.com/office/drawing/2014/main" id="{9F46B05E-1B8D-E24C-8E43-8B29339E76AD}"/>
              </a:ext>
            </a:extLst>
          </p:cNvPr>
          <p:cNvPicPr>
            <a:picLocks noChangeAspect="1"/>
          </p:cNvPicPr>
          <p:nvPr/>
        </p:nvPicPr>
        <p:blipFill>
          <a:blip r:embed="rId3"/>
          <a:stretch>
            <a:fillRect/>
          </a:stretch>
        </p:blipFill>
        <p:spPr>
          <a:xfrm>
            <a:off x="2865120" y="1409107"/>
            <a:ext cx="4325793" cy="5318959"/>
          </a:xfrm>
          <a:prstGeom prst="rect">
            <a:avLst/>
          </a:prstGeom>
        </p:spPr>
      </p:pic>
      <p:pic>
        <p:nvPicPr>
          <p:cNvPr id="12" name="그림 11">
            <a:extLst>
              <a:ext uri="{FF2B5EF4-FFF2-40B4-BE49-F238E27FC236}">
                <a16:creationId xmlns:a16="http://schemas.microsoft.com/office/drawing/2014/main" id="{3F1DCF58-0DB2-5E14-C0BE-8362F8812BAA}"/>
              </a:ext>
            </a:extLst>
          </p:cNvPr>
          <p:cNvPicPr>
            <a:picLocks noChangeAspect="1"/>
          </p:cNvPicPr>
          <p:nvPr/>
        </p:nvPicPr>
        <p:blipFill>
          <a:blip r:embed="rId4"/>
          <a:stretch>
            <a:fillRect/>
          </a:stretch>
        </p:blipFill>
        <p:spPr>
          <a:xfrm>
            <a:off x="7225692" y="1402516"/>
            <a:ext cx="4898596" cy="3596204"/>
          </a:xfrm>
          <a:prstGeom prst="rect">
            <a:avLst/>
          </a:prstGeom>
        </p:spPr>
      </p:pic>
    </p:spTree>
    <p:extLst>
      <p:ext uri="{BB962C8B-B14F-4D97-AF65-F5344CB8AC3E}">
        <p14:creationId xmlns:p14="http://schemas.microsoft.com/office/powerpoint/2010/main" val="28353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64CF7-3B96-2FDA-007C-F39C235D7472}"/>
              </a:ext>
            </a:extLst>
          </p:cNvPr>
          <p:cNvSpPr>
            <a:spLocks noGrp="1"/>
          </p:cNvSpPr>
          <p:nvPr>
            <p:ph type="title"/>
          </p:nvPr>
        </p:nvSpPr>
        <p:spPr/>
        <p:txBody>
          <a:bodyPr/>
          <a:lstStyle/>
          <a:p>
            <a:r>
              <a:rPr lang="en-US" dirty="0" err="1"/>
              <a:t>TeleportArea</a:t>
            </a:r>
            <a:r>
              <a:rPr lang="en-US" dirty="0"/>
              <a:t> script</a:t>
            </a:r>
          </a:p>
        </p:txBody>
      </p:sp>
      <p:sp>
        <p:nvSpPr>
          <p:cNvPr id="3" name="내용 개체 틀 2">
            <a:extLst>
              <a:ext uri="{FF2B5EF4-FFF2-40B4-BE49-F238E27FC236}">
                <a16:creationId xmlns:a16="http://schemas.microsoft.com/office/drawing/2014/main" id="{CF9D6565-A63C-D840-AE2E-5F25FCA33AE7}"/>
              </a:ext>
            </a:extLst>
          </p:cNvPr>
          <p:cNvSpPr>
            <a:spLocks noGrp="1"/>
          </p:cNvSpPr>
          <p:nvPr>
            <p:ph idx="1"/>
          </p:nvPr>
        </p:nvSpPr>
        <p:spPr/>
        <p:txBody>
          <a:bodyPr/>
          <a:lstStyle/>
          <a:p>
            <a:endParaRPr lang="en-US"/>
          </a:p>
        </p:txBody>
      </p:sp>
      <p:sp>
        <p:nvSpPr>
          <p:cNvPr id="4" name="날짜 개체 틀 3">
            <a:extLst>
              <a:ext uri="{FF2B5EF4-FFF2-40B4-BE49-F238E27FC236}">
                <a16:creationId xmlns:a16="http://schemas.microsoft.com/office/drawing/2014/main" id="{47CC3D53-0E96-C612-0910-47F61F0F8E83}"/>
              </a:ext>
            </a:extLst>
          </p:cNvPr>
          <p:cNvSpPr>
            <a:spLocks noGrp="1"/>
          </p:cNvSpPr>
          <p:nvPr>
            <p:ph type="dt" sz="half" idx="10"/>
          </p:nvPr>
        </p:nvSpPr>
        <p:spPr/>
        <p:txBody>
          <a:bodyPr/>
          <a:lstStyle/>
          <a:p>
            <a:fld id="{3A9A14BD-0962-4C23-AF20-B70BF3C19FB3}" type="datetime1">
              <a:rPr lang="ko-KR" altLang="en-US" smtClean="0"/>
              <a:t>2023-10-10</a:t>
            </a:fld>
            <a:endParaRPr lang="ko-KR" altLang="en-US"/>
          </a:p>
        </p:txBody>
      </p:sp>
      <p:sp>
        <p:nvSpPr>
          <p:cNvPr id="5" name="바닥글 개체 틀 4">
            <a:extLst>
              <a:ext uri="{FF2B5EF4-FFF2-40B4-BE49-F238E27FC236}">
                <a16:creationId xmlns:a16="http://schemas.microsoft.com/office/drawing/2014/main" id="{5E597843-A3CF-3237-06B6-0900F392C81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502446F2-472D-FC3A-2DF7-FAEBE4F0C41B}"/>
              </a:ext>
            </a:extLst>
          </p:cNvPr>
          <p:cNvSpPr>
            <a:spLocks noGrp="1"/>
          </p:cNvSpPr>
          <p:nvPr>
            <p:ph type="sldNum" sz="quarter" idx="12"/>
          </p:nvPr>
        </p:nvSpPr>
        <p:spPr/>
        <p:txBody>
          <a:bodyPr/>
          <a:lstStyle/>
          <a:p>
            <a:fld id="{FABEA76D-AC0B-4A8D-A15D-FF0B16DFADCB}" type="slidenum">
              <a:rPr lang="ko-KR" altLang="en-US" smtClean="0"/>
              <a:t>9</a:t>
            </a:fld>
            <a:endParaRPr lang="ko-KR" altLang="en-US"/>
          </a:p>
        </p:txBody>
      </p:sp>
      <p:pic>
        <p:nvPicPr>
          <p:cNvPr id="8" name="그림 7">
            <a:extLst>
              <a:ext uri="{FF2B5EF4-FFF2-40B4-BE49-F238E27FC236}">
                <a16:creationId xmlns:a16="http://schemas.microsoft.com/office/drawing/2014/main" id="{C34605CA-9446-AF9B-A680-FD86E339FE36}"/>
              </a:ext>
            </a:extLst>
          </p:cNvPr>
          <p:cNvPicPr>
            <a:picLocks noChangeAspect="1"/>
          </p:cNvPicPr>
          <p:nvPr/>
        </p:nvPicPr>
        <p:blipFill>
          <a:blip r:embed="rId2"/>
          <a:stretch>
            <a:fillRect/>
          </a:stretch>
        </p:blipFill>
        <p:spPr>
          <a:xfrm>
            <a:off x="48577" y="1469923"/>
            <a:ext cx="6173697" cy="3584041"/>
          </a:xfrm>
          <a:prstGeom prst="rect">
            <a:avLst/>
          </a:prstGeom>
        </p:spPr>
      </p:pic>
      <p:pic>
        <p:nvPicPr>
          <p:cNvPr id="10" name="그림 9">
            <a:extLst>
              <a:ext uri="{FF2B5EF4-FFF2-40B4-BE49-F238E27FC236}">
                <a16:creationId xmlns:a16="http://schemas.microsoft.com/office/drawing/2014/main" id="{175B5F1A-A598-A694-AD13-398BF3B134CE}"/>
              </a:ext>
            </a:extLst>
          </p:cNvPr>
          <p:cNvPicPr>
            <a:picLocks noChangeAspect="1"/>
          </p:cNvPicPr>
          <p:nvPr/>
        </p:nvPicPr>
        <p:blipFill>
          <a:blip r:embed="rId3"/>
          <a:stretch>
            <a:fillRect/>
          </a:stretch>
        </p:blipFill>
        <p:spPr>
          <a:xfrm>
            <a:off x="6222274" y="1469923"/>
            <a:ext cx="5908900" cy="3145620"/>
          </a:xfrm>
          <a:prstGeom prst="rect">
            <a:avLst/>
          </a:prstGeom>
        </p:spPr>
      </p:pic>
      <p:pic>
        <p:nvPicPr>
          <p:cNvPr id="12" name="그림 11">
            <a:extLst>
              <a:ext uri="{FF2B5EF4-FFF2-40B4-BE49-F238E27FC236}">
                <a16:creationId xmlns:a16="http://schemas.microsoft.com/office/drawing/2014/main" id="{6AC0475E-E45E-F60D-6C71-6D189252A61A}"/>
              </a:ext>
            </a:extLst>
          </p:cNvPr>
          <p:cNvPicPr>
            <a:picLocks noChangeAspect="1"/>
          </p:cNvPicPr>
          <p:nvPr/>
        </p:nvPicPr>
        <p:blipFill>
          <a:blip r:embed="rId4"/>
          <a:stretch>
            <a:fillRect/>
          </a:stretch>
        </p:blipFill>
        <p:spPr>
          <a:xfrm>
            <a:off x="6537106" y="4539457"/>
            <a:ext cx="5069242" cy="2182018"/>
          </a:xfrm>
          <a:prstGeom prst="rect">
            <a:avLst/>
          </a:prstGeom>
        </p:spPr>
      </p:pic>
      <p:sp>
        <p:nvSpPr>
          <p:cNvPr id="13" name="TextBox 12">
            <a:extLst>
              <a:ext uri="{FF2B5EF4-FFF2-40B4-BE49-F238E27FC236}">
                <a16:creationId xmlns:a16="http://schemas.microsoft.com/office/drawing/2014/main" id="{9BB9C226-3C5B-157C-F5E8-8756C1EEC4A8}"/>
              </a:ext>
            </a:extLst>
          </p:cNvPr>
          <p:cNvSpPr txBox="1"/>
          <p:nvPr/>
        </p:nvSpPr>
        <p:spPr>
          <a:xfrm>
            <a:off x="8882146" y="6029778"/>
            <a:ext cx="3261277" cy="369332"/>
          </a:xfrm>
          <a:prstGeom prst="rect">
            <a:avLst/>
          </a:prstGeom>
          <a:solidFill>
            <a:srgbClr val="FFFF00"/>
          </a:solidFill>
        </p:spPr>
        <p:txBody>
          <a:bodyPr wrap="none" rtlCol="0">
            <a:spAutoFit/>
          </a:bodyPr>
          <a:lstStyle/>
          <a:p>
            <a:r>
              <a:rPr lang="en-US" dirty="0" err="1"/>
              <a:t>BaseTeleportationInteractable</a:t>
            </a:r>
            <a:endParaRPr lang="en-US" dirty="0"/>
          </a:p>
        </p:txBody>
      </p:sp>
      <p:sp>
        <p:nvSpPr>
          <p:cNvPr id="14" name="사각형: 둥근 모서리 13">
            <a:extLst>
              <a:ext uri="{FF2B5EF4-FFF2-40B4-BE49-F238E27FC236}">
                <a16:creationId xmlns:a16="http://schemas.microsoft.com/office/drawing/2014/main" id="{BD3A3632-CC52-F1E2-8076-0D3BCD3A4B48}"/>
              </a:ext>
            </a:extLst>
          </p:cNvPr>
          <p:cNvSpPr/>
          <p:nvPr/>
        </p:nvSpPr>
        <p:spPr>
          <a:xfrm>
            <a:off x="180953" y="3308498"/>
            <a:ext cx="1356110"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사각형: 둥근 모서리 14">
            <a:extLst>
              <a:ext uri="{FF2B5EF4-FFF2-40B4-BE49-F238E27FC236}">
                <a16:creationId xmlns:a16="http://schemas.microsoft.com/office/drawing/2014/main" id="{2F517CD9-5B02-EC1F-01C1-12D847437EC3}"/>
              </a:ext>
            </a:extLst>
          </p:cNvPr>
          <p:cNvSpPr/>
          <p:nvPr/>
        </p:nvSpPr>
        <p:spPr>
          <a:xfrm>
            <a:off x="468336" y="4849915"/>
            <a:ext cx="1068727"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사각형: 둥근 모서리 15">
            <a:extLst>
              <a:ext uri="{FF2B5EF4-FFF2-40B4-BE49-F238E27FC236}">
                <a16:creationId xmlns:a16="http://schemas.microsoft.com/office/drawing/2014/main" id="{6B14E9C5-DCC9-E56A-6EC8-D5A0BBD7478E}"/>
              </a:ext>
            </a:extLst>
          </p:cNvPr>
          <p:cNvSpPr/>
          <p:nvPr/>
        </p:nvSpPr>
        <p:spPr>
          <a:xfrm>
            <a:off x="2512673" y="2324429"/>
            <a:ext cx="1192824"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사각형: 둥근 모서리 16">
            <a:extLst>
              <a:ext uri="{FF2B5EF4-FFF2-40B4-BE49-F238E27FC236}">
                <a16:creationId xmlns:a16="http://schemas.microsoft.com/office/drawing/2014/main" id="{090F2B2C-E1AA-4DDE-4899-0524B524C4F0}"/>
              </a:ext>
            </a:extLst>
          </p:cNvPr>
          <p:cNvSpPr/>
          <p:nvPr/>
        </p:nvSpPr>
        <p:spPr>
          <a:xfrm>
            <a:off x="2388576" y="1779917"/>
            <a:ext cx="3772738"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사각형: 둥근 모서리 17">
            <a:extLst>
              <a:ext uri="{FF2B5EF4-FFF2-40B4-BE49-F238E27FC236}">
                <a16:creationId xmlns:a16="http://schemas.microsoft.com/office/drawing/2014/main" id="{37EF8767-4396-97CC-0D17-20E09AD682D0}"/>
              </a:ext>
            </a:extLst>
          </p:cNvPr>
          <p:cNvSpPr/>
          <p:nvPr/>
        </p:nvSpPr>
        <p:spPr>
          <a:xfrm>
            <a:off x="6677548" y="2603014"/>
            <a:ext cx="3463583" cy="2410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16611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9208</TotalTime>
  <Words>906</Words>
  <Application>Microsoft Office PowerPoint</Application>
  <PresentationFormat>와이드스크린</PresentationFormat>
  <Paragraphs>223</Paragraphs>
  <Slides>34</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34</vt:i4>
      </vt:variant>
    </vt:vector>
  </HeadingPairs>
  <TitlesOfParts>
    <vt:vector size="37" baseType="lpstr">
      <vt:lpstr>맑은 고딕</vt:lpstr>
      <vt:lpstr>Arial</vt:lpstr>
      <vt:lpstr>Office 테마</vt:lpstr>
      <vt:lpstr>게임엔진2 제6주</vt:lpstr>
      <vt:lpstr>XR Interaction Toolkit Guide</vt:lpstr>
      <vt:lpstr>Teleportation</vt:lpstr>
      <vt:lpstr>Teleportation Provider</vt:lpstr>
      <vt:lpstr>XR Origin Script</vt:lpstr>
      <vt:lpstr>Teleportation Provider</vt:lpstr>
      <vt:lpstr>Teleportation Provider script</vt:lpstr>
      <vt:lpstr>Teleport Area</vt:lpstr>
      <vt:lpstr>TeleportArea script</vt:lpstr>
      <vt:lpstr>Teleport Anchor</vt:lpstr>
      <vt:lpstr>TeleportAnchor script</vt:lpstr>
      <vt:lpstr>Class reference</vt:lpstr>
      <vt:lpstr>XR Device Simulator</vt:lpstr>
      <vt:lpstr>XR Device Simulator</vt:lpstr>
      <vt:lpstr>XR Socket Interactor</vt:lpstr>
      <vt:lpstr>SocketInteractor script</vt:lpstr>
      <vt:lpstr>SocketInteractor properties</vt:lpstr>
      <vt:lpstr>AttachPoint</vt:lpstr>
      <vt:lpstr>Project 생성(Teleport01)</vt:lpstr>
      <vt:lpstr>XR Plugin Management 설치</vt:lpstr>
      <vt:lpstr>장치 설정</vt:lpstr>
      <vt:lpstr>XR Interaction Toolkit 설치(버전 2.5.2)</vt:lpstr>
      <vt:lpstr>DemoScene 활성화</vt:lpstr>
      <vt:lpstr>XR Origin설정 확인</vt:lpstr>
      <vt:lpstr>테이블과 소켓상자 추가</vt:lpstr>
      <vt:lpstr>XR Interaction Architecture/States</vt:lpstr>
      <vt:lpstr>XR Interaction Architecture/Components</vt:lpstr>
      <vt:lpstr>XR Interaction Architecture/Components</vt:lpstr>
      <vt:lpstr>Locomotion 시스템</vt:lpstr>
      <vt:lpstr>Locomotion System</vt:lpstr>
      <vt:lpstr>Locomotion/XR Origin</vt:lpstr>
      <vt:lpstr>Locomotion System</vt:lpstr>
      <vt:lpstr>Locomotion Providers</vt:lpstr>
      <vt:lpstr>할일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기초C언어 제1주</dc:title>
  <dc:creator>hwlee</dc:creator>
  <cp:lastModifiedBy>Hyung Won Lee</cp:lastModifiedBy>
  <cp:revision>100</cp:revision>
  <cp:lastPrinted>2017-02-13T22:50:26Z</cp:lastPrinted>
  <dcterms:created xsi:type="dcterms:W3CDTF">2015-05-15T08:43:14Z</dcterms:created>
  <dcterms:modified xsi:type="dcterms:W3CDTF">2023-10-09T22:28:54Z</dcterms:modified>
</cp:coreProperties>
</file>